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3"/>
  </p:notesMasterIdLst>
  <p:handoutMasterIdLst>
    <p:handoutMasterId r:id="rId4"/>
  </p:handoutMasterIdLst>
  <p:sldIdLst>
    <p:sldId id="277" r:id="rId2"/>
  </p:sldIdLst>
  <p:sldSz cx="48768000" cy="27432000"/>
  <p:notesSz cx="94488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rgbClr val="666666"/>
        </a:solidFill>
        <a:latin typeface="55 Helvetica Roman" pitchFamily="1" charset="0"/>
        <a:ea typeface="Geneva" pitchFamily="127" charset="-128"/>
        <a:cs typeface="+mn-cs"/>
      </a:defRPr>
    </a:lvl1pPr>
    <a:lvl2pPr marL="1639888" indent="-1182688" algn="l" rtl="0" eaLnBrk="0" fontAlgn="base" hangingPunct="0">
      <a:spcBef>
        <a:spcPct val="0"/>
      </a:spcBef>
      <a:spcAft>
        <a:spcPct val="0"/>
      </a:spcAft>
      <a:defRPr sz="3200" kern="1200">
        <a:solidFill>
          <a:srgbClr val="666666"/>
        </a:solidFill>
        <a:latin typeface="55 Helvetica Roman" pitchFamily="1" charset="0"/>
        <a:ea typeface="Geneva" pitchFamily="127" charset="-128"/>
        <a:cs typeface="+mn-cs"/>
      </a:defRPr>
    </a:lvl2pPr>
    <a:lvl3pPr marL="3281363" indent="-2366963" algn="l" rtl="0" eaLnBrk="0" fontAlgn="base" hangingPunct="0">
      <a:spcBef>
        <a:spcPct val="0"/>
      </a:spcBef>
      <a:spcAft>
        <a:spcPct val="0"/>
      </a:spcAft>
      <a:defRPr sz="3200" kern="1200">
        <a:solidFill>
          <a:srgbClr val="666666"/>
        </a:solidFill>
        <a:latin typeface="55 Helvetica Roman" pitchFamily="1" charset="0"/>
        <a:ea typeface="Geneva" pitchFamily="127" charset="-128"/>
        <a:cs typeface="+mn-cs"/>
      </a:defRPr>
    </a:lvl3pPr>
    <a:lvl4pPr marL="4921250" indent="-3549650" algn="l" rtl="0" eaLnBrk="0" fontAlgn="base" hangingPunct="0">
      <a:spcBef>
        <a:spcPct val="0"/>
      </a:spcBef>
      <a:spcAft>
        <a:spcPct val="0"/>
      </a:spcAft>
      <a:defRPr sz="3200" kern="1200">
        <a:solidFill>
          <a:srgbClr val="666666"/>
        </a:solidFill>
        <a:latin typeface="55 Helvetica Roman" pitchFamily="1" charset="0"/>
        <a:ea typeface="Geneva" pitchFamily="127" charset="-128"/>
        <a:cs typeface="+mn-cs"/>
      </a:defRPr>
    </a:lvl4pPr>
    <a:lvl5pPr marL="6562725" indent="-4733925" algn="l" rtl="0" eaLnBrk="0" fontAlgn="base" hangingPunct="0">
      <a:spcBef>
        <a:spcPct val="0"/>
      </a:spcBef>
      <a:spcAft>
        <a:spcPct val="0"/>
      </a:spcAft>
      <a:defRPr sz="3200" kern="1200">
        <a:solidFill>
          <a:srgbClr val="666666"/>
        </a:solidFill>
        <a:latin typeface="55 Helvetica Roman" pitchFamily="1" charset="0"/>
        <a:ea typeface="Geneva" pitchFamily="127" charset="-128"/>
        <a:cs typeface="+mn-cs"/>
      </a:defRPr>
    </a:lvl5pPr>
    <a:lvl6pPr marL="2286000" algn="l" defTabSz="914400" rtl="0" eaLnBrk="1" latinLnBrk="0" hangingPunct="1">
      <a:defRPr sz="3200" kern="1200">
        <a:solidFill>
          <a:srgbClr val="666666"/>
        </a:solidFill>
        <a:latin typeface="55 Helvetica Roman" pitchFamily="1" charset="0"/>
        <a:ea typeface="Geneva" pitchFamily="127" charset="-128"/>
        <a:cs typeface="+mn-cs"/>
      </a:defRPr>
    </a:lvl6pPr>
    <a:lvl7pPr marL="2743200" algn="l" defTabSz="914400" rtl="0" eaLnBrk="1" latinLnBrk="0" hangingPunct="1">
      <a:defRPr sz="3200" kern="1200">
        <a:solidFill>
          <a:srgbClr val="666666"/>
        </a:solidFill>
        <a:latin typeface="55 Helvetica Roman" pitchFamily="1" charset="0"/>
        <a:ea typeface="Geneva" pitchFamily="127" charset="-128"/>
        <a:cs typeface="+mn-cs"/>
      </a:defRPr>
    </a:lvl7pPr>
    <a:lvl8pPr marL="3200400" algn="l" defTabSz="914400" rtl="0" eaLnBrk="1" latinLnBrk="0" hangingPunct="1">
      <a:defRPr sz="3200" kern="1200">
        <a:solidFill>
          <a:srgbClr val="666666"/>
        </a:solidFill>
        <a:latin typeface="55 Helvetica Roman" pitchFamily="1" charset="0"/>
        <a:ea typeface="Geneva" pitchFamily="127" charset="-128"/>
        <a:cs typeface="+mn-cs"/>
      </a:defRPr>
    </a:lvl8pPr>
    <a:lvl9pPr marL="3657600" algn="l" defTabSz="914400" rtl="0" eaLnBrk="1" latinLnBrk="0" hangingPunct="1">
      <a:defRPr sz="3200" kern="1200">
        <a:solidFill>
          <a:srgbClr val="666666"/>
        </a:solidFill>
        <a:latin typeface="55 Helvetica Roman" pitchFamily="1" charset="0"/>
        <a:ea typeface="Geneva" pitchFamily="12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2">
          <p15:clr>
            <a:srgbClr val="A4A3A4"/>
          </p15:clr>
        </p15:guide>
        <p15:guide id="2" pos="15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8B9DA"/>
    <a:srgbClr val="87B2ED"/>
    <a:srgbClr val="677085"/>
    <a:srgbClr val="B7FF27"/>
    <a:srgbClr val="000000"/>
    <a:srgbClr val="A1EB6B"/>
    <a:srgbClr val="70EE77"/>
    <a:srgbClr val="939B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04" autoAdjust="0"/>
    <p:restoredTop sz="93020" autoAdjust="0"/>
  </p:normalViewPr>
  <p:slideViewPr>
    <p:cSldViewPr snapToGrid="0">
      <p:cViewPr varScale="1">
        <p:scale>
          <a:sx n="29" d="100"/>
          <a:sy n="29" d="100"/>
        </p:scale>
        <p:origin x="978" y="252"/>
      </p:cViewPr>
      <p:guideLst>
        <p:guide orient="horz" pos="1592"/>
        <p:guide pos="15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EB970B18-DB18-4CE8-9476-651C7F36D2D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925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3" tIns="46211" rIns="92423" bIns="46211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solidFill>
                  <a:schemeClr val="tx1"/>
                </a:solidFill>
                <a:latin typeface="55 Helvetica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70BCFC46-B753-4D88-8F0A-533C71E1DB9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53050" y="0"/>
            <a:ext cx="40941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3" tIns="46211" rIns="92423" bIns="46211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solidFill>
                  <a:schemeClr val="tx1"/>
                </a:solidFill>
                <a:latin typeface="55 Helvetica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2B50A1EF-191B-4664-8CCD-70A27B60971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9563"/>
            <a:ext cx="40925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3" tIns="46211" rIns="92423" bIns="46211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solidFill>
                  <a:schemeClr val="tx1"/>
                </a:solidFill>
                <a:latin typeface="55 Helvetica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685" name="Rectangle 5">
            <a:extLst>
              <a:ext uri="{FF2B5EF4-FFF2-40B4-BE49-F238E27FC236}">
                <a16:creationId xmlns:a16="http://schemas.microsoft.com/office/drawing/2014/main" id="{784243D8-BCAC-4CE9-8515-AF134A9A062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53050" y="6659563"/>
            <a:ext cx="4094163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3" tIns="46211" rIns="92423" bIns="46211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FC88B6A-6ACE-4C4A-88B9-77CBA075CA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6335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40FCEF8-6B2D-4621-95E7-C066911C54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957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27" tIns="47014" rIns="94027" bIns="47014" numCol="1" anchor="t" anchorCtr="0" compatLnSpc="1">
            <a:prstTxWarp prst="textNoShape">
              <a:avLst/>
            </a:prstTxWarp>
          </a:bodyPr>
          <a:lstStyle>
            <a:lvl1pPr defTabSz="939800" eaLnBrk="1" hangingPunct="1">
              <a:defRPr sz="1200">
                <a:solidFill>
                  <a:schemeClr val="tx1"/>
                </a:solidFill>
                <a:latin typeface="55 Helvetica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6A1D9FB-53A4-4AE5-BFD5-EB91CCAB22A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351463" y="0"/>
            <a:ext cx="40957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27" tIns="47014" rIns="94027" bIns="47014" numCol="1" anchor="t" anchorCtr="0" compatLnSpc="1">
            <a:prstTxWarp prst="textNoShape">
              <a:avLst/>
            </a:prstTxWarp>
          </a:bodyPr>
          <a:lstStyle>
            <a:lvl1pPr algn="r" defTabSz="939800" eaLnBrk="1" hangingPunct="1">
              <a:defRPr sz="1200">
                <a:solidFill>
                  <a:schemeClr val="tx1"/>
                </a:solidFill>
                <a:latin typeface="55 Helvetica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2FA25ED-1DA3-49E3-9B02-785029A0718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87600" y="525463"/>
            <a:ext cx="46736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1" name="Rectangle 5">
            <a:extLst>
              <a:ext uri="{FF2B5EF4-FFF2-40B4-BE49-F238E27FC236}">
                <a16:creationId xmlns:a16="http://schemas.microsoft.com/office/drawing/2014/main" id="{9B889DDA-6302-491E-BC17-27C9B89DAFD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3328988"/>
            <a:ext cx="7556500" cy="315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27" tIns="47014" rIns="94027" bIns="470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0422" name="Rectangle 6">
            <a:extLst>
              <a:ext uri="{FF2B5EF4-FFF2-40B4-BE49-F238E27FC236}">
                <a16:creationId xmlns:a16="http://schemas.microsoft.com/office/drawing/2014/main" id="{50F38CFE-48C6-4B4B-B98B-771E5BAE86B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957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27" tIns="47014" rIns="94027" bIns="47014" numCol="1" anchor="b" anchorCtr="0" compatLnSpc="1">
            <a:prstTxWarp prst="textNoShape">
              <a:avLst/>
            </a:prstTxWarp>
          </a:bodyPr>
          <a:lstStyle>
            <a:lvl1pPr defTabSz="939800" eaLnBrk="1" hangingPunct="1">
              <a:defRPr sz="1200">
                <a:solidFill>
                  <a:schemeClr val="tx1"/>
                </a:solidFill>
                <a:latin typeface="55 Helvetica Roman" pitchFamily="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3" name="Rectangle 7">
            <a:extLst>
              <a:ext uri="{FF2B5EF4-FFF2-40B4-BE49-F238E27FC236}">
                <a16:creationId xmlns:a16="http://schemas.microsoft.com/office/drawing/2014/main" id="{D03AF8EE-FF99-435B-9AD0-BA7AA39A2E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351463" y="6657975"/>
            <a:ext cx="40957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027" tIns="47014" rIns="94027" bIns="47014" numCol="1" anchor="b" anchorCtr="0" compatLnSpc="1">
            <a:prstTxWarp prst="textNoShape">
              <a:avLst/>
            </a:prstTxWarp>
          </a:bodyPr>
          <a:lstStyle>
            <a:lvl1pPr algn="r" defTabSz="939800" eaLnBrk="1" hangingPunct="1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BCCCF34-0011-435E-8FE3-BA6E228E32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37612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55 Helvetica Roman" pitchFamily="1" charset="0"/>
        <a:ea typeface="Geneva" charset="0"/>
        <a:cs typeface="Geneva" charset="0"/>
      </a:defRPr>
    </a:lvl1pPr>
    <a:lvl2pPr marL="1639888" algn="l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55 Helvetica Roman" pitchFamily="1" charset="0"/>
        <a:ea typeface="Geneva" charset="-128"/>
        <a:cs typeface="+mn-cs"/>
      </a:defRPr>
    </a:lvl2pPr>
    <a:lvl3pPr marL="3281363" algn="l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55 Helvetica Roman" pitchFamily="1" charset="0"/>
        <a:ea typeface="Geneva" charset="-128"/>
        <a:cs typeface="+mn-cs"/>
      </a:defRPr>
    </a:lvl3pPr>
    <a:lvl4pPr marL="4921250" algn="l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55 Helvetica Roman" pitchFamily="1" charset="0"/>
        <a:ea typeface="Geneva" charset="-128"/>
        <a:cs typeface="+mn-cs"/>
      </a:defRPr>
    </a:lvl4pPr>
    <a:lvl5pPr marL="6562725" algn="l" rtl="0" eaLnBrk="0" fontAlgn="base" hangingPunct="0">
      <a:spcBef>
        <a:spcPct val="30000"/>
      </a:spcBef>
      <a:spcAft>
        <a:spcPct val="0"/>
      </a:spcAft>
      <a:defRPr sz="4300" kern="1200">
        <a:solidFill>
          <a:schemeClr val="tx1"/>
        </a:solidFill>
        <a:latin typeface="55 Helvetica Roman" pitchFamily="1" charset="0"/>
        <a:ea typeface="Geneva" charset="-128"/>
        <a:cs typeface="+mn-cs"/>
      </a:defRPr>
    </a:lvl5pPr>
    <a:lvl6pPr marL="8203850" algn="l" defTabSz="1640769" rtl="0" eaLnBrk="1" latinLnBrk="0" hangingPunct="1">
      <a:defRPr sz="4308" kern="1200">
        <a:solidFill>
          <a:schemeClr val="tx1"/>
        </a:solidFill>
        <a:latin typeface="+mn-lt"/>
        <a:ea typeface="+mn-ea"/>
        <a:cs typeface="+mn-cs"/>
      </a:defRPr>
    </a:lvl6pPr>
    <a:lvl7pPr marL="9844619" algn="l" defTabSz="1640769" rtl="0" eaLnBrk="1" latinLnBrk="0" hangingPunct="1">
      <a:defRPr sz="4308" kern="1200">
        <a:solidFill>
          <a:schemeClr val="tx1"/>
        </a:solidFill>
        <a:latin typeface="+mn-lt"/>
        <a:ea typeface="+mn-ea"/>
        <a:cs typeface="+mn-cs"/>
      </a:defRPr>
    </a:lvl7pPr>
    <a:lvl8pPr marL="11485392" algn="l" defTabSz="1640769" rtl="0" eaLnBrk="1" latinLnBrk="0" hangingPunct="1">
      <a:defRPr sz="4308" kern="1200">
        <a:solidFill>
          <a:schemeClr val="tx1"/>
        </a:solidFill>
        <a:latin typeface="+mn-lt"/>
        <a:ea typeface="+mn-ea"/>
        <a:cs typeface="+mn-cs"/>
      </a:defRPr>
    </a:lvl8pPr>
    <a:lvl9pPr marL="13126162" algn="l" defTabSz="1640769" rtl="0" eaLnBrk="1" latinLnBrk="0" hangingPunct="1">
      <a:defRPr sz="43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A20D302-EF72-4194-A01D-34B299F363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 sz="32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1pPr>
            <a:lvl2pPr marL="742950" indent="-285750" defTabSz="939800">
              <a:defRPr sz="32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2pPr>
            <a:lvl3pPr marL="1143000" indent="-228600" defTabSz="939800">
              <a:defRPr sz="32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3pPr>
            <a:lvl4pPr marL="1600200" indent="-228600" defTabSz="939800">
              <a:defRPr sz="32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4pPr>
            <a:lvl5pPr marL="2057400" indent="-228600" defTabSz="939800">
              <a:defRPr sz="32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9pPr>
          </a:lstStyle>
          <a:p>
            <a:fld id="{3EA16CBF-E3E4-4DD1-B7CC-AB83C4EC85A6}" type="slidenum">
              <a:rPr lang="en-US" altLang="en-US" sz="1200" smtClean="0">
                <a:solidFill>
                  <a:schemeClr val="tx1"/>
                </a:solidFill>
              </a:rPr>
              <a:pPr/>
              <a:t>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D33D8E3-24E9-400D-A1C2-9CF98EFE9C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BD29B4A-79F2-4D11-88D5-D1EF8952C8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sz="4308" dirty="0">
              <a:ea typeface="Geneva" pitchFamily="12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685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39949" y="6096001"/>
            <a:ext cx="43888121" cy="4661647"/>
          </a:xfrm>
        </p:spPr>
        <p:txBody>
          <a:bodyPr/>
          <a:lstStyle>
            <a:lvl1pPr>
              <a:defRPr sz="1090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39943" y="10668007"/>
            <a:ext cx="32750604" cy="2078693"/>
          </a:xfrm>
        </p:spPr>
        <p:txBody>
          <a:bodyPr/>
          <a:lstStyle>
            <a:lvl1pPr marL="0" indent="0">
              <a:buFont typeface="AGaramond RegularSC" pitchFamily="1" charset="0"/>
              <a:buNone/>
              <a:defRPr>
                <a:solidFill>
                  <a:srgbClr val="79797C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2387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C7D7072-1598-4508-B7A9-AC179E0E3E1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Your Title Here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4493368-BC77-4D49-8ED3-72FBFF89FA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F1206-18EB-451A-86AF-020014A1E3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183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667761" y="4572003"/>
            <a:ext cx="11068241" cy="17066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39948" y="4572003"/>
            <a:ext cx="32488907" cy="17066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42107B-38DA-4575-90CD-3AB868C7EF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Your Title Here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000FBAB-9194-45F6-A442-309A5D9BAF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B9B2C6-E9D7-4E7A-A684-79E5527AF9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439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23DADC6-3A4D-4B83-89FE-4D47904D91A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Your Title Here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2FB9015-E580-45D9-BB4C-EE8C62A8D01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54B468-69BD-4504-9701-AC10582AD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139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6194" y="17626853"/>
            <a:ext cx="41448180" cy="5451664"/>
          </a:xfrm>
        </p:spPr>
        <p:txBody>
          <a:bodyPr anchor="t"/>
          <a:lstStyle>
            <a:lvl1pPr algn="l">
              <a:defRPr sz="1090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6194" y="11626105"/>
            <a:ext cx="41448180" cy="6000749"/>
          </a:xfrm>
        </p:spPr>
        <p:txBody>
          <a:bodyPr anchor="b"/>
          <a:lstStyle>
            <a:lvl1pPr marL="0" indent="0">
              <a:buNone/>
              <a:defRPr sz="5455"/>
            </a:lvl1pPr>
            <a:lvl2pPr marL="1246891" indent="0">
              <a:buNone/>
              <a:defRPr sz="4909"/>
            </a:lvl2pPr>
            <a:lvl3pPr marL="2493780" indent="0">
              <a:buNone/>
              <a:defRPr sz="4364"/>
            </a:lvl3pPr>
            <a:lvl4pPr marL="3740672" indent="0">
              <a:buNone/>
              <a:defRPr sz="3819"/>
            </a:lvl4pPr>
            <a:lvl5pPr marL="4987562" indent="0">
              <a:buNone/>
              <a:defRPr sz="3819"/>
            </a:lvl5pPr>
            <a:lvl6pPr marL="6234452" indent="0">
              <a:buNone/>
              <a:defRPr sz="3819"/>
            </a:lvl6pPr>
            <a:lvl7pPr marL="7481342" indent="0">
              <a:buNone/>
              <a:defRPr sz="3819"/>
            </a:lvl7pPr>
            <a:lvl8pPr marL="8728232" indent="0">
              <a:buNone/>
              <a:defRPr sz="3819"/>
            </a:lvl8pPr>
            <a:lvl9pPr marL="9975123" indent="0">
              <a:buNone/>
              <a:defRPr sz="38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D97BB9F-E57C-41A3-A579-A96E7D5C93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Your Title Here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2B87822-9580-4CBA-A15D-2DE9754699C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D7C9C-0CF0-41A6-9A7B-CF9002A6AC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61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9950" y="7922559"/>
            <a:ext cx="21774725" cy="13716000"/>
          </a:xfrm>
        </p:spPr>
        <p:txBody>
          <a:bodyPr/>
          <a:lstStyle>
            <a:lvl1pPr>
              <a:defRPr sz="7636"/>
            </a:lvl1pPr>
            <a:lvl2pPr>
              <a:defRPr sz="6545"/>
            </a:lvl2pPr>
            <a:lvl3pPr>
              <a:defRPr sz="5455"/>
            </a:lvl3pPr>
            <a:lvl4pPr>
              <a:defRPr sz="4909"/>
            </a:lvl4pPr>
            <a:lvl5pPr>
              <a:defRPr sz="4909"/>
            </a:lvl5pPr>
            <a:lvl6pPr>
              <a:defRPr sz="4909"/>
            </a:lvl6pPr>
            <a:lvl7pPr>
              <a:defRPr sz="4909"/>
            </a:lvl7pPr>
            <a:lvl8pPr>
              <a:defRPr sz="4909"/>
            </a:lvl8pPr>
            <a:lvl9pPr>
              <a:defRPr sz="49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53584" y="7922559"/>
            <a:ext cx="21782425" cy="13716000"/>
          </a:xfrm>
        </p:spPr>
        <p:txBody>
          <a:bodyPr/>
          <a:lstStyle>
            <a:lvl1pPr>
              <a:defRPr sz="7636"/>
            </a:lvl1pPr>
            <a:lvl2pPr>
              <a:defRPr sz="6545"/>
            </a:lvl2pPr>
            <a:lvl3pPr>
              <a:defRPr sz="5455"/>
            </a:lvl3pPr>
            <a:lvl4pPr>
              <a:defRPr sz="4909"/>
            </a:lvl4pPr>
            <a:lvl5pPr>
              <a:defRPr sz="4909"/>
            </a:lvl5pPr>
            <a:lvl6pPr>
              <a:defRPr sz="4909"/>
            </a:lvl6pPr>
            <a:lvl7pPr>
              <a:defRPr sz="4909"/>
            </a:lvl7pPr>
            <a:lvl8pPr>
              <a:defRPr sz="4909"/>
            </a:lvl8pPr>
            <a:lvl9pPr>
              <a:defRPr sz="49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566BEC5-D164-4BF2-8703-733F6B6D268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Your Title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AC89D0-7F94-458E-9A1C-64537EC5C4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BF417-D85A-4259-A319-73B9B70D84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5152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9949" y="1098176"/>
            <a:ext cx="43888121" cy="457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9942" y="6140824"/>
            <a:ext cx="21543815" cy="2560546"/>
          </a:xfrm>
        </p:spPr>
        <p:txBody>
          <a:bodyPr anchor="b"/>
          <a:lstStyle>
            <a:lvl1pPr marL="0" indent="0">
              <a:buNone/>
              <a:defRPr sz="6545" b="1"/>
            </a:lvl1pPr>
            <a:lvl2pPr marL="1246891" indent="0">
              <a:buNone/>
              <a:defRPr sz="5455" b="1"/>
            </a:lvl2pPr>
            <a:lvl3pPr marL="2493780" indent="0">
              <a:buNone/>
              <a:defRPr sz="4909" b="1"/>
            </a:lvl3pPr>
            <a:lvl4pPr marL="3740672" indent="0">
              <a:buNone/>
              <a:defRPr sz="4364" b="1"/>
            </a:lvl4pPr>
            <a:lvl5pPr marL="4987562" indent="0">
              <a:buNone/>
              <a:defRPr sz="4364" b="1"/>
            </a:lvl5pPr>
            <a:lvl6pPr marL="6234452" indent="0">
              <a:buNone/>
              <a:defRPr sz="4364" b="1"/>
            </a:lvl6pPr>
            <a:lvl7pPr marL="7481342" indent="0">
              <a:buNone/>
              <a:defRPr sz="4364" b="1"/>
            </a:lvl7pPr>
            <a:lvl8pPr marL="8728232" indent="0">
              <a:buNone/>
              <a:defRPr sz="4364" b="1"/>
            </a:lvl8pPr>
            <a:lvl9pPr marL="9975123" indent="0">
              <a:buNone/>
              <a:defRPr sz="43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39942" y="8701376"/>
            <a:ext cx="21543815" cy="15805895"/>
          </a:xfrm>
        </p:spPr>
        <p:txBody>
          <a:bodyPr/>
          <a:lstStyle>
            <a:lvl1pPr>
              <a:defRPr sz="6545"/>
            </a:lvl1pPr>
            <a:lvl2pPr>
              <a:defRPr sz="5455"/>
            </a:lvl2pPr>
            <a:lvl3pPr>
              <a:defRPr sz="4909"/>
            </a:lvl3pPr>
            <a:lvl4pPr>
              <a:defRPr sz="4364"/>
            </a:lvl4pPr>
            <a:lvl5pPr>
              <a:defRPr sz="4364"/>
            </a:lvl5pPr>
            <a:lvl6pPr>
              <a:defRPr sz="4364"/>
            </a:lvl6pPr>
            <a:lvl7pPr>
              <a:defRPr sz="4364"/>
            </a:lvl7pPr>
            <a:lvl8pPr>
              <a:defRPr sz="4364"/>
            </a:lvl8pPr>
            <a:lvl9pPr>
              <a:defRPr sz="43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776548" y="6140824"/>
            <a:ext cx="21551515" cy="2560546"/>
          </a:xfrm>
        </p:spPr>
        <p:txBody>
          <a:bodyPr anchor="b"/>
          <a:lstStyle>
            <a:lvl1pPr marL="0" indent="0">
              <a:buNone/>
              <a:defRPr sz="6545" b="1"/>
            </a:lvl1pPr>
            <a:lvl2pPr marL="1246891" indent="0">
              <a:buNone/>
              <a:defRPr sz="5455" b="1"/>
            </a:lvl2pPr>
            <a:lvl3pPr marL="2493780" indent="0">
              <a:buNone/>
              <a:defRPr sz="4909" b="1"/>
            </a:lvl3pPr>
            <a:lvl4pPr marL="3740672" indent="0">
              <a:buNone/>
              <a:defRPr sz="4364" b="1"/>
            </a:lvl4pPr>
            <a:lvl5pPr marL="4987562" indent="0">
              <a:buNone/>
              <a:defRPr sz="4364" b="1"/>
            </a:lvl5pPr>
            <a:lvl6pPr marL="6234452" indent="0">
              <a:buNone/>
              <a:defRPr sz="4364" b="1"/>
            </a:lvl6pPr>
            <a:lvl7pPr marL="7481342" indent="0">
              <a:buNone/>
              <a:defRPr sz="4364" b="1"/>
            </a:lvl7pPr>
            <a:lvl8pPr marL="8728232" indent="0">
              <a:buNone/>
              <a:defRPr sz="4364" b="1"/>
            </a:lvl8pPr>
            <a:lvl9pPr marL="9975123" indent="0">
              <a:buNone/>
              <a:defRPr sz="43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776548" y="8701376"/>
            <a:ext cx="21551515" cy="15805895"/>
          </a:xfrm>
        </p:spPr>
        <p:txBody>
          <a:bodyPr/>
          <a:lstStyle>
            <a:lvl1pPr>
              <a:defRPr sz="6545"/>
            </a:lvl1pPr>
            <a:lvl2pPr>
              <a:defRPr sz="5455"/>
            </a:lvl2pPr>
            <a:lvl3pPr>
              <a:defRPr sz="4909"/>
            </a:lvl3pPr>
            <a:lvl4pPr>
              <a:defRPr sz="4364"/>
            </a:lvl4pPr>
            <a:lvl5pPr>
              <a:defRPr sz="4364"/>
            </a:lvl5pPr>
            <a:lvl6pPr>
              <a:defRPr sz="4364"/>
            </a:lvl6pPr>
            <a:lvl7pPr>
              <a:defRPr sz="4364"/>
            </a:lvl7pPr>
            <a:lvl8pPr>
              <a:defRPr sz="4364"/>
            </a:lvl8pPr>
            <a:lvl9pPr>
              <a:defRPr sz="436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CA6682D-2331-4F07-A886-481A5F02E43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Your Title Here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62048E9-69A0-4C84-ABB8-74B0F0EAD3C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2855A6-CBE0-4B09-8E5D-2D1A3734C2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43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44C0881-D235-49EC-BBBF-3A04653421A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Your Title Here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AEAABBA-325F-440E-9E0E-1F7EE10E685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DCF6F-BD16-4C47-B56E-F1A5F24FA9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033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4F3218F-0C26-47C4-A2A7-2033C4A0643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Your Title Here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20E30EB-93D8-40BD-B303-8C01BB54B8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BDBF1B-1339-47FB-827B-C9F283EEB3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196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9943" y="1092582"/>
            <a:ext cx="16040485" cy="4650441"/>
          </a:xfrm>
        </p:spPr>
        <p:txBody>
          <a:bodyPr anchor="b"/>
          <a:lstStyle>
            <a:lvl1pPr algn="l">
              <a:defRPr sz="545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65404" y="1092575"/>
            <a:ext cx="27262667" cy="23414690"/>
          </a:xfrm>
        </p:spPr>
        <p:txBody>
          <a:bodyPr/>
          <a:lstStyle>
            <a:lvl1pPr>
              <a:defRPr sz="8726"/>
            </a:lvl1pPr>
            <a:lvl2pPr>
              <a:defRPr sz="7636"/>
            </a:lvl2pPr>
            <a:lvl3pPr>
              <a:defRPr sz="6545"/>
            </a:lvl3pPr>
            <a:lvl4pPr>
              <a:defRPr sz="5455"/>
            </a:lvl4pPr>
            <a:lvl5pPr>
              <a:defRPr sz="5455"/>
            </a:lvl5pPr>
            <a:lvl6pPr>
              <a:defRPr sz="5455"/>
            </a:lvl6pPr>
            <a:lvl7pPr>
              <a:defRPr sz="5455"/>
            </a:lvl7pPr>
            <a:lvl8pPr>
              <a:defRPr sz="5455"/>
            </a:lvl8pPr>
            <a:lvl9pPr>
              <a:defRPr sz="54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9943" y="5743017"/>
            <a:ext cx="16040485" cy="18764249"/>
          </a:xfrm>
        </p:spPr>
        <p:txBody>
          <a:bodyPr/>
          <a:lstStyle>
            <a:lvl1pPr marL="0" indent="0">
              <a:buNone/>
              <a:defRPr sz="3819"/>
            </a:lvl1pPr>
            <a:lvl2pPr marL="1246891" indent="0">
              <a:buNone/>
              <a:defRPr sz="3273"/>
            </a:lvl2pPr>
            <a:lvl3pPr marL="2493780" indent="0">
              <a:buNone/>
              <a:defRPr sz="2727"/>
            </a:lvl3pPr>
            <a:lvl4pPr marL="3740672" indent="0">
              <a:buNone/>
              <a:defRPr sz="2455"/>
            </a:lvl4pPr>
            <a:lvl5pPr marL="4987562" indent="0">
              <a:buNone/>
              <a:defRPr sz="2455"/>
            </a:lvl5pPr>
            <a:lvl6pPr marL="6234452" indent="0">
              <a:buNone/>
              <a:defRPr sz="2455"/>
            </a:lvl6pPr>
            <a:lvl7pPr marL="7481342" indent="0">
              <a:buNone/>
              <a:defRPr sz="2455"/>
            </a:lvl7pPr>
            <a:lvl8pPr marL="8728232" indent="0">
              <a:buNone/>
              <a:defRPr sz="2455"/>
            </a:lvl8pPr>
            <a:lvl9pPr marL="9975123" indent="0">
              <a:buNone/>
              <a:defRPr sz="24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B418A6-2BCE-4C61-859E-1267B853BCF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Your Title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FBC810C-72DA-4174-85F4-304E85F7D5F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AA3EB-CF1A-4EC1-A0E9-6AC1665CFD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23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9643" y="19201286"/>
            <a:ext cx="29263879" cy="2269190"/>
          </a:xfrm>
        </p:spPr>
        <p:txBody>
          <a:bodyPr anchor="b"/>
          <a:lstStyle>
            <a:lvl1pPr algn="l">
              <a:defRPr sz="545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559643" y="2448494"/>
            <a:ext cx="29263879" cy="16461441"/>
          </a:xfrm>
        </p:spPr>
        <p:txBody>
          <a:bodyPr/>
          <a:lstStyle>
            <a:lvl1pPr marL="0" indent="0">
              <a:buNone/>
              <a:defRPr sz="8726"/>
            </a:lvl1pPr>
            <a:lvl2pPr marL="1246891" indent="0">
              <a:buNone/>
              <a:defRPr sz="7636"/>
            </a:lvl2pPr>
            <a:lvl3pPr marL="2493780" indent="0">
              <a:buNone/>
              <a:defRPr sz="6545"/>
            </a:lvl3pPr>
            <a:lvl4pPr marL="3740672" indent="0">
              <a:buNone/>
              <a:defRPr sz="5455"/>
            </a:lvl4pPr>
            <a:lvl5pPr marL="4987562" indent="0">
              <a:buNone/>
              <a:defRPr sz="5455"/>
            </a:lvl5pPr>
            <a:lvl6pPr marL="6234452" indent="0">
              <a:buNone/>
              <a:defRPr sz="5455"/>
            </a:lvl6pPr>
            <a:lvl7pPr marL="7481342" indent="0">
              <a:buNone/>
              <a:defRPr sz="5455"/>
            </a:lvl7pPr>
            <a:lvl8pPr marL="8728232" indent="0">
              <a:buNone/>
              <a:defRPr sz="5455"/>
            </a:lvl8pPr>
            <a:lvl9pPr marL="9975123" indent="0">
              <a:buNone/>
              <a:defRPr sz="545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59643" y="21470473"/>
            <a:ext cx="29263879" cy="3216089"/>
          </a:xfrm>
        </p:spPr>
        <p:txBody>
          <a:bodyPr/>
          <a:lstStyle>
            <a:lvl1pPr marL="0" indent="0">
              <a:buNone/>
              <a:defRPr sz="3819"/>
            </a:lvl1pPr>
            <a:lvl2pPr marL="1246891" indent="0">
              <a:buNone/>
              <a:defRPr sz="3273"/>
            </a:lvl2pPr>
            <a:lvl3pPr marL="2493780" indent="0">
              <a:buNone/>
              <a:defRPr sz="2727"/>
            </a:lvl3pPr>
            <a:lvl4pPr marL="3740672" indent="0">
              <a:buNone/>
              <a:defRPr sz="2455"/>
            </a:lvl4pPr>
            <a:lvl5pPr marL="4987562" indent="0">
              <a:buNone/>
              <a:defRPr sz="2455"/>
            </a:lvl5pPr>
            <a:lvl6pPr marL="6234452" indent="0">
              <a:buNone/>
              <a:defRPr sz="2455"/>
            </a:lvl6pPr>
            <a:lvl7pPr marL="7481342" indent="0">
              <a:buNone/>
              <a:defRPr sz="2455"/>
            </a:lvl7pPr>
            <a:lvl8pPr marL="8728232" indent="0">
              <a:buNone/>
              <a:defRPr sz="2455"/>
            </a:lvl8pPr>
            <a:lvl9pPr marL="9975123" indent="0">
              <a:buNone/>
              <a:defRPr sz="245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3472D1F-956F-4581-8CD1-60B9B6BBB68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Your Title Here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C329EA9-30A9-427F-8A47-813DE0526D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07443-1876-4074-B3B4-398784A475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41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C8686CE-5105-4426-B8B4-BF36D04371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39988" y="4572000"/>
            <a:ext cx="44296012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F935EC74-D2AD-468F-B1A5-F393FAF1F8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39988" y="7923213"/>
            <a:ext cx="44296012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83973" name="Rectangle 5">
            <a:extLst>
              <a:ext uri="{FF2B5EF4-FFF2-40B4-BE49-F238E27FC236}">
                <a16:creationId xmlns:a16="http://schemas.microsoft.com/office/drawing/2014/main" id="{81EDAC83-19F4-4549-B8CA-05BAD26F916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405850" y="25398413"/>
            <a:ext cx="20726400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882" tIns="50941" rIns="101882" bIns="5094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2181">
                <a:solidFill>
                  <a:srgbClr val="677085"/>
                </a:solidFill>
                <a:latin typeface="Arial" charset="0"/>
                <a:ea typeface="Geneva" charset="0"/>
                <a:cs typeface="Geneva" charset="0"/>
              </a:defRPr>
            </a:lvl1pPr>
          </a:lstStyle>
          <a:p>
            <a:pPr>
              <a:defRPr/>
            </a:pPr>
            <a:r>
              <a:rPr lang="en-US"/>
              <a:t>Your Title Here</a:t>
            </a:r>
          </a:p>
        </p:txBody>
      </p:sp>
      <p:sp>
        <p:nvSpPr>
          <p:cNvPr id="83974" name="Rectangle 6">
            <a:extLst>
              <a:ext uri="{FF2B5EF4-FFF2-40B4-BE49-F238E27FC236}">
                <a16:creationId xmlns:a16="http://schemas.microsoft.com/office/drawing/2014/main" id="{92EBE058-4B13-474B-844C-7DF2571E4B4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546588" y="25449213"/>
            <a:ext cx="45688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882" tIns="50941" rIns="101882" bIns="5094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2181">
                <a:solidFill>
                  <a:srgbClr val="677085"/>
                </a:solidFill>
                <a:latin typeface="75 Helvetica Bold" pitchFamily="1" charset="0"/>
              </a:defRPr>
            </a:lvl1pPr>
          </a:lstStyle>
          <a:p>
            <a:pPr>
              <a:defRPr/>
            </a:pPr>
            <a:fld id="{DFD79371-B4BD-4A55-99E5-3E7795F70D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0" name="Text Box 7">
            <a:extLst>
              <a:ext uri="{FF2B5EF4-FFF2-40B4-BE49-F238E27FC236}">
                <a16:creationId xmlns:a16="http://schemas.microsoft.com/office/drawing/2014/main" id="{43EB5E19-5B79-48EE-8A78-7EBDFFC70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388" y="26204863"/>
            <a:ext cx="198120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7860" tIns="138931" rIns="277860" bIns="138931" anchor="b">
            <a:spAutoFit/>
          </a:bodyPr>
          <a:lstStyle>
            <a:lvl1pPr defTabSz="1019175"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1pPr>
            <a:lvl2pPr marL="742950" indent="-285750" defTabSz="1019175"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2pPr>
            <a:lvl3pPr marL="1143000" indent="-228600" defTabSz="1019175"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3pPr>
            <a:lvl4pPr marL="1600200" indent="-228600" defTabSz="1019175"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4pPr>
            <a:lvl5pPr marL="2057400" indent="-228600" defTabSz="1019175"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2181">
                <a:solidFill>
                  <a:srgbClr val="677085"/>
                </a:solidFill>
                <a:latin typeface="Arial" panose="020B0604020202020204" pitchFamily="34" charset="0"/>
              </a:rPr>
              <a:t>National Aeronautics and Space Administration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hdr="0" dt="0"/>
  <p:txStyles>
    <p:titleStyle>
      <a:lvl1pPr algn="l" defTabSz="2776538" rtl="0" eaLnBrk="1" fontAlgn="base" hangingPunct="1">
        <a:spcBef>
          <a:spcPct val="0"/>
        </a:spcBef>
        <a:spcAft>
          <a:spcPct val="0"/>
        </a:spcAft>
        <a:defRPr sz="9700">
          <a:solidFill>
            <a:srgbClr val="939BA8"/>
          </a:solidFill>
          <a:latin typeface="+mj-lt"/>
          <a:ea typeface="Geneva" charset="0"/>
          <a:cs typeface="Geneva" charset="0"/>
        </a:defRPr>
      </a:lvl1pPr>
      <a:lvl2pPr algn="l" defTabSz="2776538" rtl="0" eaLnBrk="1" fontAlgn="base" hangingPunct="1">
        <a:spcBef>
          <a:spcPct val="0"/>
        </a:spcBef>
        <a:spcAft>
          <a:spcPct val="0"/>
        </a:spcAft>
        <a:defRPr sz="9700">
          <a:solidFill>
            <a:srgbClr val="939BA8"/>
          </a:solidFill>
          <a:latin typeface="Arial" charset="0"/>
          <a:ea typeface="Geneva" charset="0"/>
          <a:cs typeface="Geneva" charset="0"/>
        </a:defRPr>
      </a:lvl2pPr>
      <a:lvl3pPr algn="l" defTabSz="2776538" rtl="0" eaLnBrk="1" fontAlgn="base" hangingPunct="1">
        <a:spcBef>
          <a:spcPct val="0"/>
        </a:spcBef>
        <a:spcAft>
          <a:spcPct val="0"/>
        </a:spcAft>
        <a:defRPr sz="9700">
          <a:solidFill>
            <a:srgbClr val="939BA8"/>
          </a:solidFill>
          <a:latin typeface="Arial" charset="0"/>
          <a:ea typeface="Geneva" charset="0"/>
          <a:cs typeface="Geneva" charset="0"/>
        </a:defRPr>
      </a:lvl3pPr>
      <a:lvl4pPr algn="l" defTabSz="2776538" rtl="0" eaLnBrk="1" fontAlgn="base" hangingPunct="1">
        <a:spcBef>
          <a:spcPct val="0"/>
        </a:spcBef>
        <a:spcAft>
          <a:spcPct val="0"/>
        </a:spcAft>
        <a:defRPr sz="9700">
          <a:solidFill>
            <a:srgbClr val="939BA8"/>
          </a:solidFill>
          <a:latin typeface="Arial" charset="0"/>
          <a:ea typeface="Geneva" charset="0"/>
          <a:cs typeface="Geneva" charset="0"/>
        </a:defRPr>
      </a:lvl4pPr>
      <a:lvl5pPr algn="l" defTabSz="2776538" rtl="0" eaLnBrk="1" fontAlgn="base" hangingPunct="1">
        <a:spcBef>
          <a:spcPct val="0"/>
        </a:spcBef>
        <a:spcAft>
          <a:spcPct val="0"/>
        </a:spcAft>
        <a:defRPr sz="9700">
          <a:solidFill>
            <a:srgbClr val="939BA8"/>
          </a:solidFill>
          <a:latin typeface="Arial" charset="0"/>
          <a:ea typeface="Geneva" charset="0"/>
          <a:cs typeface="Geneva" charset="0"/>
        </a:defRPr>
      </a:lvl5pPr>
      <a:lvl6pPr marL="1246891" algn="l" defTabSz="2779527" rtl="0" eaLnBrk="1" fontAlgn="base" hangingPunct="1">
        <a:spcBef>
          <a:spcPct val="0"/>
        </a:spcBef>
        <a:spcAft>
          <a:spcPct val="0"/>
        </a:spcAft>
        <a:defRPr sz="9818">
          <a:solidFill>
            <a:srgbClr val="939BA8"/>
          </a:solidFill>
          <a:latin typeface="Arial" charset="0"/>
        </a:defRPr>
      </a:lvl6pPr>
      <a:lvl7pPr marL="2493780" algn="l" defTabSz="2779527" rtl="0" eaLnBrk="1" fontAlgn="base" hangingPunct="1">
        <a:spcBef>
          <a:spcPct val="0"/>
        </a:spcBef>
        <a:spcAft>
          <a:spcPct val="0"/>
        </a:spcAft>
        <a:defRPr sz="9818">
          <a:solidFill>
            <a:srgbClr val="939BA8"/>
          </a:solidFill>
          <a:latin typeface="Arial" charset="0"/>
        </a:defRPr>
      </a:lvl7pPr>
      <a:lvl8pPr marL="3740672" algn="l" defTabSz="2779527" rtl="0" eaLnBrk="1" fontAlgn="base" hangingPunct="1">
        <a:spcBef>
          <a:spcPct val="0"/>
        </a:spcBef>
        <a:spcAft>
          <a:spcPct val="0"/>
        </a:spcAft>
        <a:defRPr sz="9818">
          <a:solidFill>
            <a:srgbClr val="939BA8"/>
          </a:solidFill>
          <a:latin typeface="Arial" charset="0"/>
        </a:defRPr>
      </a:lvl8pPr>
      <a:lvl9pPr marL="4987562" algn="l" defTabSz="2779527" rtl="0" eaLnBrk="1" fontAlgn="base" hangingPunct="1">
        <a:spcBef>
          <a:spcPct val="0"/>
        </a:spcBef>
        <a:spcAft>
          <a:spcPct val="0"/>
        </a:spcAft>
        <a:defRPr sz="9818">
          <a:solidFill>
            <a:srgbClr val="939BA8"/>
          </a:solidFill>
          <a:latin typeface="Arial" charset="0"/>
        </a:defRPr>
      </a:lvl9pPr>
    </p:titleStyle>
    <p:bodyStyle>
      <a:lvl1pPr marL="681038" indent="-681038" algn="l" defTabSz="2776538" rtl="0" eaLnBrk="1" fontAlgn="base" hangingPunct="1">
        <a:lnSpc>
          <a:spcPts val="7300"/>
        </a:lnSpc>
        <a:spcBef>
          <a:spcPts val="1238"/>
        </a:spcBef>
        <a:spcAft>
          <a:spcPts val="1813"/>
        </a:spcAft>
        <a:buClr>
          <a:srgbClr val="A0A0A0"/>
        </a:buClr>
        <a:buSzPct val="80000"/>
        <a:buFont typeface="AGaramond RegularSC" pitchFamily="1" charset="0"/>
        <a:buChar char="•"/>
        <a:defRPr sz="4200">
          <a:solidFill>
            <a:srgbClr val="666666"/>
          </a:solidFill>
          <a:latin typeface="+mn-lt"/>
          <a:ea typeface="Geneva" charset="0"/>
          <a:cs typeface="Geneva" charset="0"/>
        </a:defRPr>
      </a:lvl1pPr>
      <a:lvl2pPr marL="1728788" indent="-512763" algn="l" defTabSz="2776538" rtl="0" eaLnBrk="1" fontAlgn="base" hangingPunct="1">
        <a:lnSpc>
          <a:spcPts val="7300"/>
        </a:lnSpc>
        <a:spcBef>
          <a:spcPts val="1238"/>
        </a:spcBef>
        <a:spcAft>
          <a:spcPts val="1813"/>
        </a:spcAft>
        <a:defRPr sz="4200">
          <a:solidFill>
            <a:srgbClr val="666666"/>
          </a:solidFill>
          <a:latin typeface="+mn-lt"/>
          <a:ea typeface="Geneva" charset="-128"/>
        </a:defRPr>
      </a:lvl2pPr>
      <a:lvl3pPr marL="3135313" indent="-512763" algn="l" defTabSz="2776538" rtl="0" eaLnBrk="1" fontAlgn="base" hangingPunct="1">
        <a:lnSpc>
          <a:spcPts val="7300"/>
        </a:lnSpc>
        <a:spcBef>
          <a:spcPts val="1238"/>
        </a:spcBef>
        <a:spcAft>
          <a:spcPts val="1813"/>
        </a:spcAft>
        <a:buSzPct val="90000"/>
        <a:buChar char="»"/>
        <a:defRPr sz="3700">
          <a:solidFill>
            <a:srgbClr val="666666"/>
          </a:solidFill>
          <a:latin typeface="+mn-lt"/>
          <a:ea typeface="Geneva" charset="-128"/>
        </a:defRPr>
      </a:lvl3pPr>
      <a:lvl4pPr marL="4681538" indent="-512763" algn="l" defTabSz="2776538" rtl="0" eaLnBrk="1" fontAlgn="base" hangingPunct="1">
        <a:lnSpc>
          <a:spcPts val="7300"/>
        </a:lnSpc>
        <a:spcBef>
          <a:spcPts val="1238"/>
        </a:spcBef>
        <a:spcAft>
          <a:spcPts val="1813"/>
        </a:spcAft>
        <a:defRPr sz="3700">
          <a:solidFill>
            <a:srgbClr val="666666"/>
          </a:solidFill>
          <a:latin typeface="+mn-lt"/>
          <a:ea typeface="Geneva" charset="-128"/>
        </a:defRPr>
      </a:lvl4pPr>
      <a:lvl5pPr marL="6249988" indent="-690563" algn="l" defTabSz="2776538" rtl="0" eaLnBrk="1" fontAlgn="base" hangingPunct="1">
        <a:lnSpc>
          <a:spcPts val="7913"/>
        </a:lnSpc>
        <a:spcBef>
          <a:spcPct val="0"/>
        </a:spcBef>
        <a:spcAft>
          <a:spcPts val="1813"/>
        </a:spcAft>
        <a:defRPr sz="3700">
          <a:solidFill>
            <a:srgbClr val="666666"/>
          </a:solidFill>
          <a:latin typeface="+mn-lt"/>
          <a:ea typeface="Geneva" charset="-128"/>
        </a:defRPr>
      </a:lvl5pPr>
      <a:lvl6pPr marL="7498661" indent="-692717" algn="l" defTabSz="2779527" rtl="0" eaLnBrk="1" fontAlgn="base" hangingPunct="1">
        <a:lnSpc>
          <a:spcPts val="7909"/>
        </a:lnSpc>
        <a:spcBef>
          <a:spcPct val="0"/>
        </a:spcBef>
        <a:spcAft>
          <a:spcPts val="1808"/>
        </a:spcAft>
        <a:defRPr sz="3819">
          <a:solidFill>
            <a:srgbClr val="666666"/>
          </a:solidFill>
          <a:latin typeface="+mn-lt"/>
          <a:ea typeface="Geneva" charset="-128"/>
        </a:defRPr>
      </a:lvl6pPr>
      <a:lvl7pPr marL="8745551" indent="-692717" algn="l" defTabSz="2779527" rtl="0" eaLnBrk="1" fontAlgn="base" hangingPunct="1">
        <a:lnSpc>
          <a:spcPts val="7909"/>
        </a:lnSpc>
        <a:spcBef>
          <a:spcPct val="0"/>
        </a:spcBef>
        <a:spcAft>
          <a:spcPts val="1808"/>
        </a:spcAft>
        <a:defRPr sz="3819">
          <a:solidFill>
            <a:srgbClr val="666666"/>
          </a:solidFill>
          <a:latin typeface="+mn-lt"/>
          <a:ea typeface="Geneva" charset="-128"/>
        </a:defRPr>
      </a:lvl7pPr>
      <a:lvl8pPr marL="9992441" indent="-692717" algn="l" defTabSz="2779527" rtl="0" eaLnBrk="1" fontAlgn="base" hangingPunct="1">
        <a:lnSpc>
          <a:spcPts val="7909"/>
        </a:lnSpc>
        <a:spcBef>
          <a:spcPct val="0"/>
        </a:spcBef>
        <a:spcAft>
          <a:spcPts val="1808"/>
        </a:spcAft>
        <a:defRPr sz="3819">
          <a:solidFill>
            <a:srgbClr val="666666"/>
          </a:solidFill>
          <a:latin typeface="+mn-lt"/>
          <a:ea typeface="Geneva" charset="-128"/>
        </a:defRPr>
      </a:lvl8pPr>
      <a:lvl9pPr marL="11239331" indent="-692717" algn="l" defTabSz="2779527" rtl="0" eaLnBrk="1" fontAlgn="base" hangingPunct="1">
        <a:lnSpc>
          <a:spcPts val="7909"/>
        </a:lnSpc>
        <a:spcBef>
          <a:spcPct val="0"/>
        </a:spcBef>
        <a:spcAft>
          <a:spcPts val="1808"/>
        </a:spcAft>
        <a:defRPr sz="3819">
          <a:solidFill>
            <a:srgbClr val="666666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1246891" rtl="0" eaLnBrk="1" latinLnBrk="0" hangingPunct="1">
        <a:defRPr sz="4909" kern="1200">
          <a:solidFill>
            <a:schemeClr val="tx1"/>
          </a:solidFill>
          <a:latin typeface="+mn-lt"/>
          <a:ea typeface="+mn-ea"/>
          <a:cs typeface="+mn-cs"/>
        </a:defRPr>
      </a:lvl1pPr>
      <a:lvl2pPr marL="1246891" algn="l" defTabSz="1246891" rtl="0" eaLnBrk="1" latinLnBrk="0" hangingPunct="1">
        <a:defRPr sz="4909" kern="1200">
          <a:solidFill>
            <a:schemeClr val="tx1"/>
          </a:solidFill>
          <a:latin typeface="+mn-lt"/>
          <a:ea typeface="+mn-ea"/>
          <a:cs typeface="+mn-cs"/>
        </a:defRPr>
      </a:lvl2pPr>
      <a:lvl3pPr marL="2493780" algn="l" defTabSz="1246891" rtl="0" eaLnBrk="1" latinLnBrk="0" hangingPunct="1">
        <a:defRPr sz="4909" kern="1200">
          <a:solidFill>
            <a:schemeClr val="tx1"/>
          </a:solidFill>
          <a:latin typeface="+mn-lt"/>
          <a:ea typeface="+mn-ea"/>
          <a:cs typeface="+mn-cs"/>
        </a:defRPr>
      </a:lvl3pPr>
      <a:lvl4pPr marL="3740672" algn="l" defTabSz="1246891" rtl="0" eaLnBrk="1" latinLnBrk="0" hangingPunct="1">
        <a:defRPr sz="4909" kern="1200">
          <a:solidFill>
            <a:schemeClr val="tx1"/>
          </a:solidFill>
          <a:latin typeface="+mn-lt"/>
          <a:ea typeface="+mn-ea"/>
          <a:cs typeface="+mn-cs"/>
        </a:defRPr>
      </a:lvl4pPr>
      <a:lvl5pPr marL="4987562" algn="l" defTabSz="1246891" rtl="0" eaLnBrk="1" latinLnBrk="0" hangingPunct="1">
        <a:defRPr sz="4909" kern="1200">
          <a:solidFill>
            <a:schemeClr val="tx1"/>
          </a:solidFill>
          <a:latin typeface="+mn-lt"/>
          <a:ea typeface="+mn-ea"/>
          <a:cs typeface="+mn-cs"/>
        </a:defRPr>
      </a:lvl5pPr>
      <a:lvl6pPr marL="6234452" algn="l" defTabSz="1246891" rtl="0" eaLnBrk="1" latinLnBrk="0" hangingPunct="1">
        <a:defRPr sz="4909" kern="1200">
          <a:solidFill>
            <a:schemeClr val="tx1"/>
          </a:solidFill>
          <a:latin typeface="+mn-lt"/>
          <a:ea typeface="+mn-ea"/>
          <a:cs typeface="+mn-cs"/>
        </a:defRPr>
      </a:lvl6pPr>
      <a:lvl7pPr marL="7481342" algn="l" defTabSz="1246891" rtl="0" eaLnBrk="1" latinLnBrk="0" hangingPunct="1">
        <a:defRPr sz="4909" kern="1200">
          <a:solidFill>
            <a:schemeClr val="tx1"/>
          </a:solidFill>
          <a:latin typeface="+mn-lt"/>
          <a:ea typeface="+mn-ea"/>
          <a:cs typeface="+mn-cs"/>
        </a:defRPr>
      </a:lvl7pPr>
      <a:lvl8pPr marL="8728232" algn="l" defTabSz="1246891" rtl="0" eaLnBrk="1" latinLnBrk="0" hangingPunct="1">
        <a:defRPr sz="4909" kern="1200">
          <a:solidFill>
            <a:schemeClr val="tx1"/>
          </a:solidFill>
          <a:latin typeface="+mn-lt"/>
          <a:ea typeface="+mn-ea"/>
          <a:cs typeface="+mn-cs"/>
        </a:defRPr>
      </a:lvl8pPr>
      <a:lvl9pPr marL="9975123" algn="l" defTabSz="1246891" rtl="0" eaLnBrk="1" latinLnBrk="0" hangingPunct="1">
        <a:defRPr sz="49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tiff"/><Relationship Id="rId18" Type="http://schemas.openxmlformats.org/officeDocument/2006/relationships/image" Target="../media/image14.png"/><Relationship Id="rId26" Type="http://schemas.openxmlformats.org/officeDocument/2006/relationships/image" Target="../media/image22.JP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3.jpeg"/><Relationship Id="rId25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JPG"/><Relationship Id="rId20" Type="http://schemas.openxmlformats.org/officeDocument/2006/relationships/image" Target="../media/image16.tiff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tiff"/><Relationship Id="rId24" Type="http://schemas.openxmlformats.org/officeDocument/2006/relationships/image" Target="../media/image20.JPG"/><Relationship Id="rId5" Type="http://schemas.openxmlformats.org/officeDocument/2006/relationships/image" Target="../media/image3.png"/><Relationship Id="rId15" Type="http://schemas.openxmlformats.org/officeDocument/2006/relationships/image" Target="../media/image11.JPG"/><Relationship Id="rId23" Type="http://schemas.openxmlformats.org/officeDocument/2006/relationships/image" Target="../media/image19.png"/><Relationship Id="rId28" Type="http://schemas.openxmlformats.org/officeDocument/2006/relationships/image" Target="../media/image24.JP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7.JPG"/><Relationship Id="rId4" Type="http://schemas.openxmlformats.org/officeDocument/2006/relationships/image" Target="../media/image2.tiff"/><Relationship Id="rId9" Type="http://schemas.microsoft.com/office/2007/relationships/hdphoto" Target="../media/hdphoto2.wdp"/><Relationship Id="rId14" Type="http://schemas.openxmlformats.org/officeDocument/2006/relationships/image" Target="../media/image10.jpg"/><Relationship Id="rId22" Type="http://schemas.openxmlformats.org/officeDocument/2006/relationships/image" Target="../media/image18.jpeg"/><Relationship Id="rId27" Type="http://schemas.openxmlformats.org/officeDocument/2006/relationships/image" Target="../media/image23.png"/><Relationship Id="rId30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4" name="Rectangle 6">
            <a:extLst>
              <a:ext uri="{FF2B5EF4-FFF2-40B4-BE49-F238E27FC236}">
                <a16:creationId xmlns:a16="http://schemas.microsoft.com/office/drawing/2014/main" id="{A0F40A39-5188-4DAB-98E8-9C5978F05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913" y="-1868488"/>
            <a:ext cx="25844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77860" tIns="138931" rIns="277860" bIns="138931"/>
          <a:lstStyle>
            <a:lvl1pPr defTabSz="1019175"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1pPr>
            <a:lvl2pPr marL="742950" indent="-285750" defTabSz="1019175"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2pPr>
            <a:lvl3pPr marL="1143000" indent="-228600" defTabSz="1019175"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3pPr>
            <a:lvl4pPr marL="1600200" indent="-228600" defTabSz="1019175"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4pPr>
            <a:lvl5pPr marL="2057400" indent="-228600" defTabSz="1019175"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900">
                <a:solidFill>
                  <a:srgbClr val="666666"/>
                </a:solidFill>
                <a:latin typeface="55 Helvetica Roman" pitchFamily="1" charset="0"/>
                <a:ea typeface="Geneva" pitchFamily="127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2181" dirty="0">
                <a:solidFill>
                  <a:srgbClr val="000000"/>
                </a:solidFill>
                <a:latin typeface="+mj-lt"/>
              </a:rPr>
              <a:t>University logo</a:t>
            </a:r>
            <a:endParaRPr lang="en-US" altLang="en-US" sz="5455" dirty="0">
              <a:solidFill>
                <a:srgbClr val="677085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77C80-D5E5-4F89-A217-FB370C57974A}"/>
              </a:ext>
            </a:extLst>
          </p:cNvPr>
          <p:cNvSpPr txBox="1"/>
          <p:nvPr/>
        </p:nvSpPr>
        <p:spPr>
          <a:xfrm>
            <a:off x="9129872" y="6346"/>
            <a:ext cx="29123640" cy="263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0" b="1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Automated Robotic Surgery for Cyborg Locusts</a:t>
            </a:r>
          </a:p>
          <a:p>
            <a:pPr algn="ctr">
              <a:defRPr/>
            </a:pPr>
            <a:r>
              <a:rPr lang="en-US" sz="4267" b="1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Anton Salem</a:t>
            </a:r>
            <a:r>
              <a:rPr lang="en-US" sz="4267" b="1" baseline="30000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1</a:t>
            </a:r>
            <a:r>
              <a:rPr lang="en-US" sz="4267" b="1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en-US" sz="4267" b="1" dirty="0" err="1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Runkun</a:t>
            </a:r>
            <a:r>
              <a:rPr lang="en-US" sz="4267" b="1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 Wang</a:t>
            </a:r>
            <a:r>
              <a:rPr lang="en-US" sz="4267" b="1" baseline="30000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1</a:t>
            </a:r>
            <a:r>
              <a:rPr lang="en-US" sz="4267" b="1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, Shantanu Chakrabartty</a:t>
            </a:r>
            <a:r>
              <a:rPr lang="en-US" sz="4267" b="1" baseline="30000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1,2</a:t>
            </a:r>
            <a:endParaRPr lang="en-US" sz="4267" b="1" dirty="0">
              <a:solidFill>
                <a:srgbClr val="002060"/>
              </a:solidFill>
              <a:latin typeface="+mj-lt"/>
              <a:cs typeface="Calibri" panose="020F0502020204030204" pitchFamily="34" charset="0"/>
            </a:endParaRPr>
          </a:p>
          <a:p>
            <a:pPr algn="ctr">
              <a:defRPr/>
            </a:pPr>
            <a:r>
              <a:rPr lang="en-US" sz="4267" b="1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Washington University in St. Louis</a:t>
            </a:r>
            <a:r>
              <a:rPr lang="en-US" sz="4267" b="1" baseline="30000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1</a:t>
            </a:r>
            <a:r>
              <a:rPr lang="en-US" sz="4267" b="1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, Adaptive Integrated Microsystems Laboratory</a:t>
            </a:r>
            <a:r>
              <a:rPr lang="en-US" sz="4267" b="1" baseline="30000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2</a:t>
            </a:r>
            <a:endParaRPr lang="en-US" sz="4267" b="1" dirty="0">
              <a:solidFill>
                <a:srgbClr val="002060"/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5130" name="Picture 10" descr="Image result for washington university in st louis">
            <a:extLst>
              <a:ext uri="{FF2B5EF4-FFF2-40B4-BE49-F238E27FC236}">
                <a16:creationId xmlns:a16="http://schemas.microsoft.com/office/drawing/2014/main" id="{4BA9CBDE-A946-4B3F-A24C-A0D7FF47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405036"/>
            <a:ext cx="2322513" cy="23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EDFC04-8ABE-4173-BED9-EBEC86A756C6}"/>
              </a:ext>
            </a:extLst>
          </p:cNvPr>
          <p:cNvSpPr/>
          <p:nvPr/>
        </p:nvSpPr>
        <p:spPr bwMode="auto">
          <a:xfrm>
            <a:off x="174123" y="3868464"/>
            <a:ext cx="12786295" cy="224632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88ED-1A73-48E4-A7AA-666D3907E508}"/>
              </a:ext>
            </a:extLst>
          </p:cNvPr>
          <p:cNvSpPr/>
          <p:nvPr/>
        </p:nvSpPr>
        <p:spPr bwMode="auto">
          <a:xfrm>
            <a:off x="13068512" y="4381499"/>
            <a:ext cx="22516733" cy="224632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D2C17D-5516-4A55-A62A-8CABA0EDE929}"/>
              </a:ext>
            </a:extLst>
          </p:cNvPr>
          <p:cNvSpPr/>
          <p:nvPr/>
        </p:nvSpPr>
        <p:spPr bwMode="auto">
          <a:xfrm>
            <a:off x="35717570" y="3709888"/>
            <a:ext cx="12786296" cy="224632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gt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B30C49-B826-4A6A-8C2B-72921A2C9962}"/>
              </a:ext>
            </a:extLst>
          </p:cNvPr>
          <p:cNvSpPr/>
          <p:nvPr/>
        </p:nvSpPr>
        <p:spPr bwMode="auto">
          <a:xfrm>
            <a:off x="180762" y="3868464"/>
            <a:ext cx="12770099" cy="513035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B2FEEC-E13E-4FFE-8FC1-A181A3417741}"/>
              </a:ext>
            </a:extLst>
          </p:cNvPr>
          <p:cNvSpPr/>
          <p:nvPr/>
        </p:nvSpPr>
        <p:spPr bwMode="auto">
          <a:xfrm>
            <a:off x="164569" y="13716000"/>
            <a:ext cx="12786295" cy="621253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316D5C-C97A-4029-8C68-6F075C54F096}"/>
              </a:ext>
            </a:extLst>
          </p:cNvPr>
          <p:cNvSpPr/>
          <p:nvPr/>
        </p:nvSpPr>
        <p:spPr bwMode="auto">
          <a:xfrm>
            <a:off x="13060624" y="3868464"/>
            <a:ext cx="22547188" cy="513035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06E62D-EC60-4CF6-91CF-3C42A6F21DC9}"/>
              </a:ext>
            </a:extLst>
          </p:cNvPr>
          <p:cNvSpPr/>
          <p:nvPr/>
        </p:nvSpPr>
        <p:spPr bwMode="auto">
          <a:xfrm>
            <a:off x="13017683" y="18824911"/>
            <a:ext cx="22547188" cy="590550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738045-CCBF-428E-9004-CCB977165055}"/>
              </a:ext>
            </a:extLst>
          </p:cNvPr>
          <p:cNvSpPr/>
          <p:nvPr/>
        </p:nvSpPr>
        <p:spPr bwMode="auto">
          <a:xfrm>
            <a:off x="196956" y="23727820"/>
            <a:ext cx="12753910" cy="763459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3AEDAC-38DF-4543-BCE3-3ECCFC969279}"/>
              </a:ext>
            </a:extLst>
          </p:cNvPr>
          <p:cNvSpPr/>
          <p:nvPr/>
        </p:nvSpPr>
        <p:spPr bwMode="auto">
          <a:xfrm>
            <a:off x="35717570" y="3874200"/>
            <a:ext cx="12786296" cy="507299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1CE907-CCBB-4804-A6E2-522ACFA77B5B}"/>
              </a:ext>
            </a:extLst>
          </p:cNvPr>
          <p:cNvSpPr/>
          <p:nvPr/>
        </p:nvSpPr>
        <p:spPr bwMode="auto">
          <a:xfrm>
            <a:off x="35717573" y="10659771"/>
            <a:ext cx="12793732" cy="514350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B45588-DAEC-4156-BDD9-A1A804B79828}"/>
              </a:ext>
            </a:extLst>
          </p:cNvPr>
          <p:cNvSpPr/>
          <p:nvPr/>
        </p:nvSpPr>
        <p:spPr bwMode="auto">
          <a:xfrm>
            <a:off x="35717571" y="23772374"/>
            <a:ext cx="12793734" cy="775557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5DA28-0AE3-4E7D-AC25-EB66DE0D5D95}"/>
              </a:ext>
            </a:extLst>
          </p:cNvPr>
          <p:cNvSpPr txBox="1"/>
          <p:nvPr/>
        </p:nvSpPr>
        <p:spPr>
          <a:xfrm>
            <a:off x="2306638" y="3657478"/>
            <a:ext cx="8549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5EDB1-DDFC-43B7-BA1F-E3877F4BB787}"/>
              </a:ext>
            </a:extLst>
          </p:cNvPr>
          <p:cNvSpPr txBox="1"/>
          <p:nvPr/>
        </p:nvSpPr>
        <p:spPr>
          <a:xfrm>
            <a:off x="2878138" y="13562302"/>
            <a:ext cx="740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6CA48-BD0D-4D82-A1C3-6FCC0C2762CA}"/>
              </a:ext>
            </a:extLst>
          </p:cNvPr>
          <p:cNvSpPr txBox="1"/>
          <p:nvPr/>
        </p:nvSpPr>
        <p:spPr>
          <a:xfrm>
            <a:off x="3055467" y="23567949"/>
            <a:ext cx="6892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Project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7AC3E-350A-4D12-A3A8-A627FD2180E6}"/>
              </a:ext>
            </a:extLst>
          </p:cNvPr>
          <p:cNvSpPr txBox="1"/>
          <p:nvPr/>
        </p:nvSpPr>
        <p:spPr>
          <a:xfrm>
            <a:off x="20474212" y="3657478"/>
            <a:ext cx="7720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FF981-0919-4361-A8A5-48C65C2FECFC}"/>
              </a:ext>
            </a:extLst>
          </p:cNvPr>
          <p:cNvSpPr txBox="1"/>
          <p:nvPr/>
        </p:nvSpPr>
        <p:spPr>
          <a:xfrm>
            <a:off x="20222059" y="18631863"/>
            <a:ext cx="8512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37537-19A3-45C3-8B7F-9DEF4F93A7F0}"/>
              </a:ext>
            </a:extLst>
          </p:cNvPr>
          <p:cNvSpPr txBox="1"/>
          <p:nvPr/>
        </p:nvSpPr>
        <p:spPr>
          <a:xfrm>
            <a:off x="38988993" y="3666184"/>
            <a:ext cx="6929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Conclusions</a:t>
            </a:r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45744-9184-4C08-A1E7-20BF19464D5D}"/>
              </a:ext>
            </a:extLst>
          </p:cNvPr>
          <p:cNvSpPr txBox="1"/>
          <p:nvPr/>
        </p:nvSpPr>
        <p:spPr>
          <a:xfrm>
            <a:off x="39932604" y="10455281"/>
            <a:ext cx="5171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Future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F87668-AABF-467D-A4BD-25540BF0374C}"/>
              </a:ext>
            </a:extLst>
          </p:cNvPr>
          <p:cNvSpPr txBox="1"/>
          <p:nvPr/>
        </p:nvSpPr>
        <p:spPr>
          <a:xfrm>
            <a:off x="38883591" y="23624601"/>
            <a:ext cx="7269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Acknowledgements</a:t>
            </a:r>
          </a:p>
        </p:txBody>
      </p:sp>
      <p:sp>
        <p:nvSpPr>
          <p:cNvPr id="14336" name="TextBox 14335">
            <a:extLst>
              <a:ext uri="{FF2B5EF4-FFF2-40B4-BE49-F238E27FC236}">
                <a16:creationId xmlns:a16="http://schemas.microsoft.com/office/drawing/2014/main" id="{98EAC1D0-CA1C-4AC1-A45E-1890B1260133}"/>
              </a:ext>
            </a:extLst>
          </p:cNvPr>
          <p:cNvSpPr txBox="1"/>
          <p:nvPr/>
        </p:nvSpPr>
        <p:spPr>
          <a:xfrm>
            <a:off x="35835222" y="24695704"/>
            <a:ext cx="127539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The authors thank Shantanu </a:t>
            </a:r>
            <a:r>
              <a:rPr lang="en-US" sz="2800" dirty="0" err="1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Chakrabartty</a:t>
            </a:r>
            <a:r>
              <a:rPr lang="en-US" sz="28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Barani</a:t>
            </a:r>
            <a:r>
              <a:rPr lang="en-US" sz="28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 Raman, and Jason </a:t>
            </a:r>
            <a:r>
              <a:rPr lang="en-US" sz="2800" dirty="0" err="1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Trobaugh</a:t>
            </a:r>
            <a:r>
              <a:rPr lang="en-US" sz="28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 for the opportunity to work in in the </a:t>
            </a:r>
            <a:r>
              <a:rPr lang="en-US" sz="2800" dirty="0">
                <a:solidFill>
                  <a:srgbClr val="002060"/>
                </a:solidFill>
                <a:latin typeface="+mj-lt"/>
                <a:cs typeface="Calibri" panose="020F0502020204030204" pitchFamily="34" charset="0"/>
              </a:rPr>
              <a:t>Adaptive Integrated Microsystems Laboratory</a:t>
            </a:r>
            <a:r>
              <a:rPr lang="en-US" sz="2800" dirty="0">
                <a:solidFill>
                  <a:srgbClr val="002060"/>
                </a:solidFill>
                <a:latin typeface="+mj-lt"/>
                <a:cs typeface="Arial" panose="020B0604020202020204" pitchFamily="34" charset="0"/>
              </a:rPr>
              <a:t> and for their endless guidance throughout this project. </a:t>
            </a:r>
            <a:endParaRPr lang="en-US" dirty="0">
              <a:latin typeface="+mj-lt"/>
            </a:endParaRPr>
          </a:p>
        </p:txBody>
      </p:sp>
      <p:sp>
        <p:nvSpPr>
          <p:cNvPr id="14338" name="TextBox 14337">
            <a:extLst>
              <a:ext uri="{FF2B5EF4-FFF2-40B4-BE49-F238E27FC236}">
                <a16:creationId xmlns:a16="http://schemas.microsoft.com/office/drawing/2014/main" id="{348B3DF2-DA82-488B-A48D-077C5C7EA29E}"/>
              </a:ext>
            </a:extLst>
          </p:cNvPr>
          <p:cNvSpPr txBox="1"/>
          <p:nvPr/>
        </p:nvSpPr>
        <p:spPr>
          <a:xfrm>
            <a:off x="391886" y="4580808"/>
            <a:ext cx="125589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The motivation for this project comes from a team of engineers at Washington University in St. Louis in the Adaptive working to develop cyborg insects as bio-robotic sensing machines.</a:t>
            </a:r>
          </a:p>
          <a:p>
            <a:r>
              <a:rPr lang="en-US" dirty="0">
                <a:solidFill>
                  <a:srgbClr val="002060"/>
                </a:solidFill>
                <a:latin typeface="+mj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 Odors prompt dynamic neural activity in the locust’s brain that allow the locust to correctly identify a particular odor in the presence of many.</a:t>
            </a:r>
          </a:p>
          <a:p>
            <a:r>
              <a:rPr lang="en-US" dirty="0">
                <a:solidFill>
                  <a:srgbClr val="002060"/>
                </a:solidFill>
                <a:latin typeface="+mj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 It is advantageous to auto the surgical procedure to produce cyborg locus at scale.</a:t>
            </a:r>
          </a:p>
        </p:txBody>
      </p:sp>
      <p:sp>
        <p:nvSpPr>
          <p:cNvPr id="14351" name="TextBox 14350">
            <a:extLst>
              <a:ext uri="{FF2B5EF4-FFF2-40B4-BE49-F238E27FC236}">
                <a16:creationId xmlns:a16="http://schemas.microsoft.com/office/drawing/2014/main" id="{95CF572B-AC47-4886-996A-DE96AA767ED5}"/>
              </a:ext>
            </a:extLst>
          </p:cNvPr>
          <p:cNvSpPr txBox="1"/>
          <p:nvPr/>
        </p:nvSpPr>
        <p:spPr>
          <a:xfrm>
            <a:off x="13859965" y="4350746"/>
            <a:ext cx="841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002060"/>
                </a:solidFill>
                <a:latin typeface="+mj-lt"/>
              </a:rPr>
              <a:t>Manipulator Hardware Development</a:t>
            </a:r>
          </a:p>
        </p:txBody>
      </p:sp>
      <p:sp>
        <p:nvSpPr>
          <p:cNvPr id="14352" name="TextBox 14351">
            <a:extLst>
              <a:ext uri="{FF2B5EF4-FFF2-40B4-BE49-F238E27FC236}">
                <a16:creationId xmlns:a16="http://schemas.microsoft.com/office/drawing/2014/main" id="{6804CD31-D756-4D8D-9FF1-068807A50621}"/>
              </a:ext>
            </a:extLst>
          </p:cNvPr>
          <p:cNvSpPr txBox="1"/>
          <p:nvPr/>
        </p:nvSpPr>
        <p:spPr>
          <a:xfrm>
            <a:off x="28538812" y="9559105"/>
            <a:ext cx="413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002060"/>
                </a:solidFill>
                <a:latin typeface="+mj-lt"/>
              </a:rPr>
              <a:t>Image Processing</a:t>
            </a:r>
          </a:p>
        </p:txBody>
      </p:sp>
      <p:sp>
        <p:nvSpPr>
          <p:cNvPr id="14353" name="TextBox 14352">
            <a:extLst>
              <a:ext uri="{FF2B5EF4-FFF2-40B4-BE49-F238E27FC236}">
                <a16:creationId xmlns:a16="http://schemas.microsoft.com/office/drawing/2014/main" id="{8F7DC03F-2AB7-44A7-B9CE-5FD3CF313B43}"/>
              </a:ext>
            </a:extLst>
          </p:cNvPr>
          <p:cNvSpPr txBox="1"/>
          <p:nvPr/>
        </p:nvSpPr>
        <p:spPr>
          <a:xfrm>
            <a:off x="14285990" y="5904247"/>
            <a:ext cx="5124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4361" name="TextBox 14360">
            <a:extLst>
              <a:ext uri="{FF2B5EF4-FFF2-40B4-BE49-F238E27FC236}">
                <a16:creationId xmlns:a16="http://schemas.microsoft.com/office/drawing/2014/main" id="{BD5B41E4-56EF-4310-BD63-EF7B448A95CE}"/>
              </a:ext>
            </a:extLst>
          </p:cNvPr>
          <p:cNvSpPr txBox="1"/>
          <p:nvPr/>
        </p:nvSpPr>
        <p:spPr>
          <a:xfrm>
            <a:off x="13168577" y="11648434"/>
            <a:ext cx="112840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  <a:latin typeface="+mj-lt"/>
              </a:rPr>
              <a:t>The robotic manipulator was additively manufactured and fixed to a commercial XYZ linear stage.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  <a:latin typeface="+mj-lt"/>
              </a:rPr>
              <a:t>The manipulator had five degrees of freedom, x, y, z, </a:t>
            </a:r>
            <a:r>
              <a:rPr lang="el-GR" dirty="0">
                <a:solidFill>
                  <a:srgbClr val="002060"/>
                </a:solidFill>
                <a:latin typeface="+mj-lt"/>
              </a:rPr>
              <a:t>α</a:t>
            </a:r>
            <a:r>
              <a:rPr lang="en-US" sz="3000" dirty="0">
                <a:solidFill>
                  <a:srgbClr val="002060"/>
                </a:solidFill>
                <a:latin typeface="+mj-lt"/>
              </a:rPr>
              <a:t>, and 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𝛿.</a:t>
            </a:r>
            <a:endParaRPr lang="en-US" sz="3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4362" name="TextBox 14361">
            <a:extLst>
              <a:ext uri="{FF2B5EF4-FFF2-40B4-BE49-F238E27FC236}">
                <a16:creationId xmlns:a16="http://schemas.microsoft.com/office/drawing/2014/main" id="{188CF702-AF8E-44E0-953A-964F3A2E8232}"/>
              </a:ext>
            </a:extLst>
          </p:cNvPr>
          <p:cNvSpPr txBox="1"/>
          <p:nvPr/>
        </p:nvSpPr>
        <p:spPr>
          <a:xfrm>
            <a:off x="13032848" y="10733535"/>
            <a:ext cx="12126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- XYZ Linear Stage (Left), Full Robotic Manipulator Render (Middle), and electrode inserter (Right).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6DFF68A-5DBE-4B5A-A635-59899DEB222B}"/>
              </a:ext>
            </a:extLst>
          </p:cNvPr>
          <p:cNvSpPr/>
          <p:nvPr/>
        </p:nvSpPr>
        <p:spPr bwMode="auto">
          <a:xfrm>
            <a:off x="35732444" y="16371122"/>
            <a:ext cx="12778861" cy="633815"/>
          </a:xfrm>
          <a:prstGeom prst="rect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5FDE8B9-9277-43E4-9A76-95037E6C7592}"/>
              </a:ext>
            </a:extLst>
          </p:cNvPr>
          <p:cNvSpPr/>
          <p:nvPr/>
        </p:nvSpPr>
        <p:spPr bwMode="auto">
          <a:xfrm>
            <a:off x="15453054" y="4989746"/>
            <a:ext cx="4929616" cy="479667"/>
          </a:xfrm>
          <a:prstGeom prst="roundRect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</a:rPr>
              <a:t>Robotic Manipulator Design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A289EC-E191-4C1C-A1B6-60DABECA8FBB}"/>
              </a:ext>
            </a:extLst>
          </p:cNvPr>
          <p:cNvSpPr txBox="1"/>
          <p:nvPr/>
        </p:nvSpPr>
        <p:spPr>
          <a:xfrm>
            <a:off x="13416073" y="16150654"/>
            <a:ext cx="113792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-Continuous rotation servos (left) with feedback are coupled to the linear stage via additively manufactured adapters  (right) and flexible drive shafts to control x, y, z, and </a:t>
            </a:r>
            <a:r>
              <a:rPr lang="el-GR" sz="2800" dirty="0">
                <a:solidFill>
                  <a:srgbClr val="002060"/>
                </a:solidFill>
                <a:latin typeface="+mj-lt"/>
              </a:rPr>
              <a:t>α</a:t>
            </a:r>
            <a:r>
              <a:rPr lang="en-US" sz="2800" dirty="0">
                <a:solidFill>
                  <a:srgbClr val="002060"/>
                </a:solidFill>
                <a:latin typeface="+mj-lt"/>
              </a:rPr>
              <a:t> axis. </a:t>
            </a:r>
          </a:p>
          <a:p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18A34F3-9C89-4397-B151-164BE57B9762}"/>
              </a:ext>
            </a:extLst>
          </p:cNvPr>
          <p:cNvSpPr/>
          <p:nvPr/>
        </p:nvSpPr>
        <p:spPr bwMode="auto">
          <a:xfrm>
            <a:off x="28812184" y="5079447"/>
            <a:ext cx="3755738" cy="517695"/>
          </a:xfrm>
          <a:prstGeom prst="roundRect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+mj-lt"/>
              </a:rPr>
              <a:t>Closed Loop Control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34BBEAE-16FC-4F54-867A-BAB3137B3235}"/>
              </a:ext>
            </a:extLst>
          </p:cNvPr>
          <p:cNvSpPr txBox="1"/>
          <p:nvPr/>
        </p:nvSpPr>
        <p:spPr>
          <a:xfrm>
            <a:off x="25024704" y="8689794"/>
            <a:ext cx="10602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-A simple PID controller is used to command the servo’s rotational angle (above) with the servo’s angular feedback signal.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A69323E-7A81-491A-B7A9-6DE56F5C8786}"/>
              </a:ext>
            </a:extLst>
          </p:cNvPr>
          <p:cNvSpPr txBox="1"/>
          <p:nvPr/>
        </p:nvSpPr>
        <p:spPr>
          <a:xfrm>
            <a:off x="633918" y="24692301"/>
            <a:ext cx="119588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Utilize </a:t>
            </a:r>
            <a:r>
              <a:rPr lang="en-US" dirty="0" err="1">
                <a:solidFill>
                  <a:srgbClr val="002060"/>
                </a:solidFill>
                <a:latin typeface="+mj-lt"/>
              </a:rPr>
              <a:t>electromechancial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 actuators, closed-loop control, and machine vision to design and develop a robotic manipulator that automates the process of electrode insertion at scale. 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59A9E77-B5A8-46C8-B896-B158B0829344}"/>
              </a:ext>
            </a:extLst>
          </p:cNvPr>
          <p:cNvSpPr txBox="1"/>
          <p:nvPr/>
        </p:nvSpPr>
        <p:spPr>
          <a:xfrm>
            <a:off x="13833982" y="19556774"/>
            <a:ext cx="5382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2060"/>
                </a:solidFill>
                <a:latin typeface="+mj-lt"/>
              </a:rPr>
              <a:t>Robotic Manipulator Surgery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2DB1B0D-DBA4-4896-9103-C2F83CE50525}"/>
              </a:ext>
            </a:extLst>
          </p:cNvPr>
          <p:cNvSpPr txBox="1"/>
          <p:nvPr/>
        </p:nvSpPr>
        <p:spPr>
          <a:xfrm>
            <a:off x="39586223" y="16243239"/>
            <a:ext cx="514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C0624E-830F-488D-877F-DD4B8CB3560F}"/>
              </a:ext>
            </a:extLst>
          </p:cNvPr>
          <p:cNvSpPr txBox="1"/>
          <p:nvPr/>
        </p:nvSpPr>
        <p:spPr>
          <a:xfrm>
            <a:off x="216059" y="12946013"/>
            <a:ext cx="12888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+mj-lt"/>
              </a:rPr>
              <a:t>Locust with sensors placed to monitor neural activity</a:t>
            </a:r>
            <a:r>
              <a:rPr lang="en-US" sz="2800" baseline="30000" dirty="0">
                <a:solidFill>
                  <a:srgbClr val="002060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002060"/>
                </a:solidFill>
                <a:latin typeface="+mj-lt"/>
              </a:rPr>
              <a:t> 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EBEAD52-1E6F-4B54-BD77-AEF31AAE0738}"/>
              </a:ext>
            </a:extLst>
          </p:cNvPr>
          <p:cNvSpPr txBox="1"/>
          <p:nvPr/>
        </p:nvSpPr>
        <p:spPr>
          <a:xfrm>
            <a:off x="35782335" y="16966677"/>
            <a:ext cx="12721531" cy="764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[1]  </a:t>
            </a:r>
            <a:r>
              <a:rPr lang="en-US" dirty="0" err="1">
                <a:solidFill>
                  <a:srgbClr val="002060"/>
                </a:solidFill>
              </a:rPr>
              <a:t>Saha</a:t>
            </a:r>
            <a:r>
              <a:rPr lang="en-US" dirty="0">
                <a:solidFill>
                  <a:srgbClr val="002060"/>
                </a:solidFill>
              </a:rPr>
              <a:t>, D., Leong, K., Katta, N. and Raman, B. (2013). </a:t>
            </a:r>
            <a:r>
              <a:rPr lang="en-US" i="1" dirty="0">
                <a:solidFill>
                  <a:srgbClr val="002060"/>
                </a:solidFill>
              </a:rPr>
              <a:t>Multi-unit Recording Methods to Characterize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i="1" dirty="0">
                <a:solidFill>
                  <a:srgbClr val="002060"/>
                </a:solidFill>
              </a:rPr>
              <a:t>Neural Activity in the Locust (Schistocerca Americana) Olfactory Circuits</a:t>
            </a:r>
            <a:r>
              <a:rPr lang="en-US" dirty="0">
                <a:solidFill>
                  <a:srgbClr val="002060"/>
                </a:solidFill>
              </a:rPr>
              <a:t>.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[2] </a:t>
            </a:r>
            <a:r>
              <a:rPr lang="en-US" dirty="0" err="1">
                <a:solidFill>
                  <a:srgbClr val="002060"/>
                </a:solidFill>
              </a:rPr>
              <a:t>Savall</a:t>
            </a:r>
            <a:r>
              <a:rPr lang="en-US" dirty="0">
                <a:solidFill>
                  <a:srgbClr val="002060"/>
                </a:solidFill>
              </a:rPr>
              <a:t>, J., Tatt Wei Ho, E, Huang, C., Maxey, J., Schnitzer, M., (2015). </a:t>
            </a:r>
            <a:r>
              <a:rPr lang="en-US" i="1" dirty="0">
                <a:solidFill>
                  <a:srgbClr val="002060"/>
                </a:solidFill>
              </a:rPr>
              <a:t>Dexterous Robotic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i="1" dirty="0">
                <a:solidFill>
                  <a:srgbClr val="002060"/>
                </a:solidFill>
              </a:rPr>
              <a:t>Manipulation of Alert Adult Drosophila for High-Content Experimentation.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[3] Chagas, M.A., Prieto </a:t>
            </a:r>
            <a:r>
              <a:rPr lang="en-US" dirty="0" err="1">
                <a:solidFill>
                  <a:srgbClr val="002060"/>
                </a:solidFill>
              </a:rPr>
              <a:t>Godino</a:t>
            </a:r>
            <a:r>
              <a:rPr lang="en-US" dirty="0">
                <a:solidFill>
                  <a:srgbClr val="002060"/>
                </a:solidFill>
              </a:rPr>
              <a:t>, L., </a:t>
            </a:r>
            <a:r>
              <a:rPr lang="en-US" dirty="0" err="1">
                <a:solidFill>
                  <a:srgbClr val="002060"/>
                </a:solidFill>
              </a:rPr>
              <a:t>Arrenberg</a:t>
            </a:r>
            <a:r>
              <a:rPr lang="en-US" dirty="0">
                <a:solidFill>
                  <a:srgbClr val="002060"/>
                </a:solidFill>
              </a:rPr>
              <a:t>, A., Baden, T., (2017) </a:t>
            </a:r>
            <a:r>
              <a:rPr lang="en-US" i="1" dirty="0">
                <a:solidFill>
                  <a:srgbClr val="002060"/>
                </a:solidFill>
              </a:rPr>
              <a:t>The 100 € lab: A 3-D printable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i="1" dirty="0">
                <a:solidFill>
                  <a:srgbClr val="002060"/>
                </a:solidFill>
              </a:rPr>
              <a:t>open source platform for fluorescence microscopy, optogenetics and accurate temperature control</a:t>
            </a:r>
            <a:r>
              <a:rPr lang="en-US" sz="2800" dirty="0">
                <a:solidFill>
                  <a:srgbClr val="002060"/>
                </a:solidFill>
              </a:rPr>
              <a:t> </a:t>
            </a:r>
            <a:r>
              <a:rPr lang="en-US" i="1" dirty="0">
                <a:solidFill>
                  <a:srgbClr val="002060"/>
                </a:solidFill>
              </a:rPr>
              <a:t>during </a:t>
            </a:r>
            <a:r>
              <a:rPr lang="en-US" i="1" dirty="0" err="1">
                <a:solidFill>
                  <a:srgbClr val="002060"/>
                </a:solidFill>
              </a:rPr>
              <a:t>behaviour</a:t>
            </a:r>
            <a:r>
              <a:rPr lang="en-US" i="1" dirty="0">
                <a:solidFill>
                  <a:srgbClr val="002060"/>
                </a:solidFill>
              </a:rPr>
              <a:t> of zebrafish, Drosophila and C. elegans</a:t>
            </a:r>
          </a:p>
          <a:p>
            <a:endParaRPr lang="en-US" sz="28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[4]  Barer, R., Saunders-Singer, A. E., </a:t>
            </a:r>
            <a:r>
              <a:rPr lang="en-US" i="1" dirty="0">
                <a:solidFill>
                  <a:srgbClr val="002060"/>
                </a:solidFill>
              </a:rPr>
              <a:t>A New Single-control Micromanipulator</a:t>
            </a:r>
            <a:endParaRPr lang="en-US" sz="2800" dirty="0">
              <a:solidFill>
                <a:srgbClr val="002060"/>
              </a:solidFill>
            </a:endParaRPr>
          </a:p>
          <a:p>
            <a:br>
              <a:rPr lang="en-US" sz="2800" dirty="0"/>
            </a:br>
            <a:endParaRPr lang="en-US" sz="27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17D6C61-1609-495B-B814-6B89AA8FEA71}"/>
              </a:ext>
            </a:extLst>
          </p:cNvPr>
          <p:cNvSpPr txBox="1"/>
          <p:nvPr/>
        </p:nvSpPr>
        <p:spPr>
          <a:xfrm>
            <a:off x="394458" y="14398488"/>
            <a:ext cx="11961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+mj-lt"/>
              </a:rPr>
              <a:t>Current approach: Electrode insertion is currently performed manually.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D0AAC74-6B43-4F81-B0B8-D4AE874840B8}"/>
              </a:ext>
            </a:extLst>
          </p:cNvPr>
          <p:cNvSpPr txBox="1"/>
          <p:nvPr/>
        </p:nvSpPr>
        <p:spPr>
          <a:xfrm>
            <a:off x="589013" y="17163583"/>
            <a:ext cx="252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Locust in Mount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4B670EC-B725-435D-99AE-18D19C5FB842}"/>
              </a:ext>
            </a:extLst>
          </p:cNvPr>
          <p:cNvSpPr txBox="1"/>
          <p:nvPr/>
        </p:nvSpPr>
        <p:spPr>
          <a:xfrm>
            <a:off x="8568270" y="17109494"/>
            <a:ext cx="3942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>
                <a:solidFill>
                  <a:srgbClr val="002060"/>
                </a:solidFill>
                <a:latin typeface="+mj-lt"/>
              </a:rPr>
              <a:t>Manual Electrode Insertion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D9DEDF8-C44D-43C5-9A2C-E876EEE51DCC}"/>
              </a:ext>
            </a:extLst>
          </p:cNvPr>
          <p:cNvSpPr txBox="1"/>
          <p:nvPr/>
        </p:nvSpPr>
        <p:spPr>
          <a:xfrm>
            <a:off x="3529514" y="17126505"/>
            <a:ext cx="4948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Olfactory lobes manually identified</a:t>
            </a:r>
            <a:r>
              <a:rPr lang="en-US" sz="2400" baseline="30000" dirty="0">
                <a:solidFill>
                  <a:srgbClr val="002060"/>
                </a:solidFill>
                <a:latin typeface="+mj-lt"/>
              </a:rPr>
              <a:t> 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99E5012-E1C8-4B51-9A4F-C701FFF30747}"/>
              </a:ext>
            </a:extLst>
          </p:cNvPr>
          <p:cNvSpPr txBox="1"/>
          <p:nvPr/>
        </p:nvSpPr>
        <p:spPr>
          <a:xfrm>
            <a:off x="380060" y="21672871"/>
            <a:ext cx="3853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Low cost, open loop, automated micro-manipulator.</a:t>
            </a:r>
            <a:r>
              <a:rPr lang="en-US" sz="2400" baseline="30000" dirty="0">
                <a:solidFill>
                  <a:srgbClr val="002060"/>
                </a:solidFill>
                <a:latin typeface="+mj-lt"/>
              </a:rPr>
              <a:t>2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8D8C383-25BA-4FE7-BE59-AE7A667EB5DF}"/>
              </a:ext>
            </a:extLst>
          </p:cNvPr>
          <p:cNvSpPr txBox="1"/>
          <p:nvPr/>
        </p:nvSpPr>
        <p:spPr>
          <a:xfrm>
            <a:off x="499221" y="17743452"/>
            <a:ext cx="12411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+mj-lt"/>
              </a:rPr>
              <a:t>Approaches to perform automated surgery have been investigated.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1918ABF-BFF2-4EB3-B6B7-843A56E1A5AB}"/>
              </a:ext>
            </a:extLst>
          </p:cNvPr>
          <p:cNvSpPr txBox="1"/>
          <p:nvPr/>
        </p:nvSpPr>
        <p:spPr>
          <a:xfrm>
            <a:off x="4640305" y="21662661"/>
            <a:ext cx="3590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Dexterous Manipulation of Fruit Flies.</a:t>
            </a:r>
            <a:r>
              <a:rPr lang="en-US" sz="2400" baseline="30000" dirty="0">
                <a:solidFill>
                  <a:srgbClr val="002060"/>
                </a:solidFill>
                <a:latin typeface="+mj-lt"/>
              </a:rPr>
              <a:t>3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E17FB17-FB6F-47F4-BC4F-DEB608C748A7}"/>
              </a:ext>
            </a:extLst>
          </p:cNvPr>
          <p:cNvSpPr txBox="1"/>
          <p:nvPr/>
        </p:nvSpPr>
        <p:spPr>
          <a:xfrm>
            <a:off x="8528851" y="21724927"/>
            <a:ext cx="4236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High-cost, commercially available automated micro-manipulator.</a:t>
            </a:r>
            <a:r>
              <a:rPr lang="en-US" sz="2400" baseline="30000" dirty="0">
                <a:solidFill>
                  <a:srgbClr val="002060"/>
                </a:solidFill>
                <a:latin typeface="+mj-lt"/>
              </a:rPr>
              <a:t>4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89C8B08-B628-44D8-8176-EB9CC57E97BE}"/>
              </a:ext>
            </a:extLst>
          </p:cNvPr>
          <p:cNvSpPr txBox="1"/>
          <p:nvPr/>
        </p:nvSpPr>
        <p:spPr>
          <a:xfrm>
            <a:off x="36087233" y="11437754"/>
            <a:ext cx="12632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6F21323-AB80-48D2-8F0E-3AB68481F2CD}"/>
              </a:ext>
            </a:extLst>
          </p:cNvPr>
          <p:cNvSpPr txBox="1"/>
          <p:nvPr/>
        </p:nvSpPr>
        <p:spPr>
          <a:xfrm>
            <a:off x="36211125" y="5241982"/>
            <a:ext cx="118936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An automated robotic manipulator is an effective method for the accurate surgical procedure of cyborg locusts. </a:t>
            </a:r>
          </a:p>
          <a:p>
            <a:endParaRPr lang="en-US" dirty="0">
              <a:solidFill>
                <a:srgbClr val="00206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The developed micromanipulator could be accurately controlled through a closed loop control system.</a:t>
            </a:r>
          </a:p>
          <a:p>
            <a:r>
              <a:rPr lang="en-US" dirty="0">
                <a:solidFill>
                  <a:srgbClr val="002060"/>
                </a:solidFill>
                <a:latin typeface="+mj-lt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Image processing can be used to used to identify, characterize, and track the locust’s head. </a:t>
            </a:r>
          </a:p>
          <a:p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870806" y="19564400"/>
            <a:ext cx="3461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2060"/>
                </a:solidFill>
                <a:latin typeface="+mj-lt"/>
              </a:rPr>
              <a:t>Image Processing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39EB8F-A989-E040-B236-95432B287E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93" t="11336" r="24008" b="27089"/>
          <a:stretch/>
        </p:blipFill>
        <p:spPr>
          <a:xfrm>
            <a:off x="4389521" y="9567993"/>
            <a:ext cx="4915722" cy="3317928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91E7334E-404F-794F-9063-442AB181FA8B}"/>
              </a:ext>
            </a:extLst>
          </p:cNvPr>
          <p:cNvSpPr txBox="1"/>
          <p:nvPr/>
        </p:nvSpPr>
        <p:spPr>
          <a:xfrm>
            <a:off x="21420545" y="19637942"/>
            <a:ext cx="574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2060"/>
                </a:solidFill>
                <a:latin typeface="+mj-lt"/>
              </a:rPr>
              <a:t>Closed Loop Control System</a:t>
            </a:r>
          </a:p>
        </p:txBody>
      </p:sp>
      <p:pic>
        <p:nvPicPr>
          <p:cNvPr id="124" name="Picture 123" descr="A close up of a device&#10;&#10;Description automatically generated">
            <a:extLst>
              <a:ext uri="{FF2B5EF4-FFF2-40B4-BE49-F238E27FC236}">
                <a16:creationId xmlns:a16="http://schemas.microsoft.com/office/drawing/2014/main" id="{4126ACCD-85C3-2C4A-9D7F-3042C1ED9B55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0"/>
          <a:stretch/>
        </p:blipFill>
        <p:spPr>
          <a:xfrm>
            <a:off x="13341468" y="6599017"/>
            <a:ext cx="3987616" cy="3508382"/>
          </a:xfrm>
          <a:prstGeom prst="rect">
            <a:avLst/>
          </a:prstGeom>
        </p:spPr>
      </p:pic>
      <p:pic>
        <p:nvPicPr>
          <p:cNvPr id="131" name="Picture 130" descr="A picture containing toy, light, sitting, traffic&#10;&#10;Description automatically generated">
            <a:extLst>
              <a:ext uri="{FF2B5EF4-FFF2-40B4-BE49-F238E27FC236}">
                <a16:creationId xmlns:a16="http://schemas.microsoft.com/office/drawing/2014/main" id="{37FE9834-9552-7643-B15C-EAB0E771BE04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012" b="89153" l="17675" r="77883">
                        <a14:foregroundMark x1="25142" y1="86157" x2="25142" y2="86157"/>
                        <a14:foregroundMark x1="21928" y1="89153" x2="21928" y2="89153"/>
                        <a14:foregroundMark x1="69471" y1="56508" x2="69471" y2="56508"/>
                        <a14:foregroundMark x1="74953" y1="57748" x2="74953" y2="57748"/>
                        <a14:foregroundMark x1="63233" y1="16012" x2="63233" y2="16012"/>
                        <a14:backgroundMark x1="49149" y1="78719" x2="49149" y2="78719"/>
                      </a14:backgroundRemoval>
                    </a14:imgEffect>
                  </a14:imgLayer>
                </a14:imgProps>
              </a:ext>
            </a:extLst>
          </a:blip>
          <a:srcRect l="17337" t="13938" r="22629" b="8085"/>
          <a:stretch/>
        </p:blipFill>
        <p:spPr>
          <a:xfrm>
            <a:off x="16685113" y="5433532"/>
            <a:ext cx="4728568" cy="5150208"/>
          </a:xfrm>
          <a:prstGeom prst="rect">
            <a:avLst/>
          </a:prstGeom>
        </p:spPr>
      </p:pic>
      <p:pic>
        <p:nvPicPr>
          <p:cNvPr id="132" name="Picture 131" descr="A picture containing flying, plane, air, light&#10;&#10;Description automatically generated">
            <a:extLst>
              <a:ext uri="{FF2B5EF4-FFF2-40B4-BE49-F238E27FC236}">
                <a16:creationId xmlns:a16="http://schemas.microsoft.com/office/drawing/2014/main" id="{FC6B8525-1EF6-0C42-AD82-4CB558877FBB}"/>
              </a:ext>
            </a:extLst>
          </p:cNvPr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333" b="89792" l="42578" r="67578">
                        <a14:foregroundMark x1="44727" y1="87014" x2="44727" y2="87014"/>
                        <a14:foregroundMark x1="42773" y1="89861" x2="42773" y2="89861"/>
                        <a14:foregroundMark x1="60547" y1="22014" x2="60547" y2="22014"/>
                        <a14:foregroundMark x1="62578" y1="21597" x2="62578" y2="21597"/>
                        <a14:foregroundMark x1="67617" y1="29583" x2="67617" y2="29583"/>
                        <a14:foregroundMark x1="62266" y1="18333" x2="62266" y2="18333"/>
                        <a14:foregroundMark x1="51719" y1="55000" x2="51719" y2="55000"/>
                      </a14:backgroundRemoval>
                    </a14:imgEffect>
                  </a14:imgLayer>
                </a14:imgProps>
              </a:ext>
            </a:extLst>
          </a:blip>
          <a:srcRect l="39801" t="16937" r="30193" b="7467"/>
          <a:stretch/>
        </p:blipFill>
        <p:spPr>
          <a:xfrm>
            <a:off x="21504109" y="6020100"/>
            <a:ext cx="2874022" cy="4395159"/>
          </a:xfrm>
          <a:prstGeom prst="rect">
            <a:avLst/>
          </a:prstGeom>
        </p:spPr>
      </p:pic>
      <p:sp>
        <p:nvSpPr>
          <p:cNvPr id="47" name="Rectangle 2">
            <a:extLst>
              <a:ext uri="{FF2B5EF4-FFF2-40B4-BE49-F238E27FC236}">
                <a16:creationId xmlns:a16="http://schemas.microsoft.com/office/drawing/2014/main" id="{0C69327C-0C24-604E-88FE-AA89FEA13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92387"/>
            <a:ext cx="1847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D62D7E0F-AA51-C840-9BB2-30E893D51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92387"/>
            <a:ext cx="48768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5D6C0DF0-2BB7-1B41-9A95-B0781C913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92387"/>
            <a:ext cx="48768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+mj-lt"/>
            </a:endParaRPr>
          </a:p>
        </p:txBody>
      </p:sp>
      <p:pic>
        <p:nvPicPr>
          <p:cNvPr id="52" name="Picture 51" descr="A picture containing sitting, white, parking, black&#10;&#10;Description automatically generated">
            <a:extLst>
              <a:ext uri="{FF2B5EF4-FFF2-40B4-BE49-F238E27FC236}">
                <a16:creationId xmlns:a16="http://schemas.microsoft.com/office/drawing/2014/main" id="{471229C4-48CB-6C48-9608-86E19B2593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68337" y="13297683"/>
            <a:ext cx="2137373" cy="28609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750531D-1100-0D4C-AAAB-62E9F2CFF60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744" t="43568" r="14632" b="41289"/>
          <a:stretch/>
        </p:blipFill>
        <p:spPr>
          <a:xfrm>
            <a:off x="13795247" y="17622701"/>
            <a:ext cx="4271553" cy="903111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AE070C3-1696-824E-A3AD-EC14B5A14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" t="6555"/>
          <a:stretch/>
        </p:blipFill>
        <p:spPr bwMode="auto">
          <a:xfrm>
            <a:off x="25897233" y="5658244"/>
            <a:ext cx="9421291" cy="288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662B9CBF-C424-FA41-B4A5-675D9F7128BC}"/>
              </a:ext>
            </a:extLst>
          </p:cNvPr>
          <p:cNvSpPr txBox="1"/>
          <p:nvPr/>
        </p:nvSpPr>
        <p:spPr>
          <a:xfrm>
            <a:off x="27539903" y="4414217"/>
            <a:ext cx="630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002060"/>
                </a:solidFill>
                <a:latin typeface="+mj-lt"/>
              </a:rPr>
              <a:t>Electromechanical Control</a:t>
            </a:r>
          </a:p>
        </p:txBody>
      </p:sp>
      <p:pic>
        <p:nvPicPr>
          <p:cNvPr id="57" name="Picture 56" descr="A picture containing indoor, sitting, cup, table&#10;&#10;Description automatically generated">
            <a:extLst>
              <a:ext uri="{FF2B5EF4-FFF2-40B4-BE49-F238E27FC236}">
                <a16:creationId xmlns:a16="http://schemas.microsoft.com/office/drawing/2014/main" id="{DC009529-BD1F-F94C-A0AA-07CA7250626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8004" t="15380" r="22427" b="7881"/>
          <a:stretch/>
        </p:blipFill>
        <p:spPr>
          <a:xfrm>
            <a:off x="24833031" y="14023967"/>
            <a:ext cx="1865117" cy="2309855"/>
          </a:xfrm>
          <a:prstGeom prst="rect">
            <a:avLst/>
          </a:prstGeom>
        </p:spPr>
      </p:pic>
      <p:pic>
        <p:nvPicPr>
          <p:cNvPr id="62" name="Picture 61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38773031-B049-2647-A393-BFEF20D1F0D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7488" r="5326" b="19543"/>
          <a:stretch/>
        </p:blipFill>
        <p:spPr>
          <a:xfrm>
            <a:off x="16746807" y="13501585"/>
            <a:ext cx="5931962" cy="2489139"/>
          </a:xfrm>
          <a:prstGeom prst="rect">
            <a:avLst/>
          </a:prstGeom>
        </p:spPr>
      </p:pic>
      <p:sp>
        <p:nvSpPr>
          <p:cNvPr id="14367" name="TextBox 14366">
            <a:extLst>
              <a:ext uri="{FF2B5EF4-FFF2-40B4-BE49-F238E27FC236}">
                <a16:creationId xmlns:a16="http://schemas.microsoft.com/office/drawing/2014/main" id="{F5D0E1B0-7AE9-A94C-98C6-C3CFDE9C4B83}"/>
              </a:ext>
            </a:extLst>
          </p:cNvPr>
          <p:cNvSpPr txBox="1"/>
          <p:nvPr/>
        </p:nvSpPr>
        <p:spPr>
          <a:xfrm>
            <a:off x="18452657" y="17528149"/>
            <a:ext cx="6854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-A micro linear actuator controls the 𝛿 axis for electrode insertion (left).</a:t>
            </a:r>
            <a:endParaRPr lang="en-US" dirty="0">
              <a:latin typeface="+mj-lt"/>
            </a:endParaRPr>
          </a:p>
        </p:txBody>
      </p:sp>
      <p:pic>
        <p:nvPicPr>
          <p:cNvPr id="14369" name="Picture 14368" descr="A close up of a bug&#10;&#10;Description automatically generated">
            <a:extLst>
              <a:ext uri="{FF2B5EF4-FFF2-40B4-BE49-F238E27FC236}">
                <a16:creationId xmlns:a16="http://schemas.microsoft.com/office/drawing/2014/main" id="{6DD22AD3-36AD-BA43-842A-C348583D20C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7121" t="12222" r="21676" b="6605"/>
          <a:stretch/>
        </p:blipFill>
        <p:spPr>
          <a:xfrm>
            <a:off x="33247439" y="14013780"/>
            <a:ext cx="1865117" cy="2368133"/>
          </a:xfrm>
          <a:prstGeom prst="rect">
            <a:avLst/>
          </a:prstGeom>
        </p:spPr>
      </p:pic>
      <p:pic>
        <p:nvPicPr>
          <p:cNvPr id="14373" name="Picture 14372">
            <a:extLst>
              <a:ext uri="{FF2B5EF4-FFF2-40B4-BE49-F238E27FC236}">
                <a16:creationId xmlns:a16="http://schemas.microsoft.com/office/drawing/2014/main" id="{4DEEF0EE-9186-4E4B-B94D-C68C5074E7B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363" t="6435" r="10366" b="11734"/>
          <a:stretch/>
        </p:blipFill>
        <p:spPr>
          <a:xfrm>
            <a:off x="797770" y="14941536"/>
            <a:ext cx="1955236" cy="2168566"/>
          </a:xfrm>
          <a:prstGeom prst="rect">
            <a:avLst/>
          </a:prstGeom>
        </p:spPr>
      </p:pic>
      <p:pic>
        <p:nvPicPr>
          <p:cNvPr id="14376" name="Picture 14375" descr="A microscope on a table&#10;&#10;Description automatically generated">
            <a:extLst>
              <a:ext uri="{FF2B5EF4-FFF2-40B4-BE49-F238E27FC236}">
                <a16:creationId xmlns:a16="http://schemas.microsoft.com/office/drawing/2014/main" id="{2A08CADA-AD9B-3441-8123-4AD84EB9482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41972" r="12760" b="5291"/>
          <a:stretch/>
        </p:blipFill>
        <p:spPr>
          <a:xfrm>
            <a:off x="9157270" y="14986960"/>
            <a:ext cx="2426393" cy="2032593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F7A3922-3E6B-3E46-9368-B7B7CAAB7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14559" r="17890" b="5927"/>
          <a:stretch/>
        </p:blipFill>
        <p:spPr bwMode="auto">
          <a:xfrm>
            <a:off x="739111" y="18365861"/>
            <a:ext cx="2833701" cy="308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A0AE606-A6F7-9E41-813D-13029E709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306" y="18332769"/>
            <a:ext cx="3622085" cy="308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82" name="Picture 14381">
            <a:extLst>
              <a:ext uri="{FF2B5EF4-FFF2-40B4-BE49-F238E27FC236}">
                <a16:creationId xmlns:a16="http://schemas.microsoft.com/office/drawing/2014/main" id="{5A7966F5-897A-3140-9FCA-8491E430A81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509" r="3090" b="5536"/>
          <a:stretch/>
        </p:blipFill>
        <p:spPr>
          <a:xfrm>
            <a:off x="8688182" y="18368675"/>
            <a:ext cx="4149466" cy="307985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6F94795C-20F7-F240-8EE6-57A9FED2A6B9}"/>
              </a:ext>
            </a:extLst>
          </p:cNvPr>
          <p:cNvSpPr txBox="1"/>
          <p:nvPr/>
        </p:nvSpPr>
        <p:spPr>
          <a:xfrm>
            <a:off x="264132" y="22993384"/>
            <a:ext cx="12573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+mj-lt"/>
              </a:rPr>
              <a:t>Available solutions are expensive not significantly tailored to specific needs. </a:t>
            </a:r>
          </a:p>
        </p:txBody>
      </p:sp>
      <p:cxnSp>
        <p:nvCxnSpPr>
          <p:cNvPr id="14385" name="Straight Arrow Connector 14384">
            <a:extLst>
              <a:ext uri="{FF2B5EF4-FFF2-40B4-BE49-F238E27FC236}">
                <a16:creationId xmlns:a16="http://schemas.microsoft.com/office/drawing/2014/main" id="{44A545DD-0838-5D4F-9902-99291B776EDA}"/>
              </a:ext>
            </a:extLst>
          </p:cNvPr>
          <p:cNvCxnSpPr/>
          <p:nvPr/>
        </p:nvCxnSpPr>
        <p:spPr bwMode="auto">
          <a:xfrm>
            <a:off x="16751186" y="8353208"/>
            <a:ext cx="1315614" cy="0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00206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4386" name="Oval 14385">
            <a:extLst>
              <a:ext uri="{FF2B5EF4-FFF2-40B4-BE49-F238E27FC236}">
                <a16:creationId xmlns:a16="http://schemas.microsoft.com/office/drawing/2014/main" id="{593B73EC-1D1D-A14E-B4D1-F4D1F6055F44}"/>
              </a:ext>
            </a:extLst>
          </p:cNvPr>
          <p:cNvSpPr/>
          <p:nvPr/>
        </p:nvSpPr>
        <p:spPr bwMode="auto">
          <a:xfrm>
            <a:off x="16520505" y="8959927"/>
            <a:ext cx="1995472" cy="1836337"/>
          </a:xfrm>
          <a:prstGeom prst="ellipse">
            <a:avLst/>
          </a:prstGeom>
          <a:noFill/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>
              <a:ln>
                <a:noFill/>
              </a:ln>
              <a:solidFill>
                <a:srgbClr val="666666"/>
              </a:solidFill>
              <a:effectLst/>
              <a:latin typeface="55 Helvetica Roman" pitchFamily="1" charset="0"/>
            </a:endParaRPr>
          </a:p>
        </p:txBody>
      </p:sp>
      <p:cxnSp>
        <p:nvCxnSpPr>
          <p:cNvPr id="14388" name="Straight Arrow Connector 14387">
            <a:extLst>
              <a:ext uri="{FF2B5EF4-FFF2-40B4-BE49-F238E27FC236}">
                <a16:creationId xmlns:a16="http://schemas.microsoft.com/office/drawing/2014/main" id="{5A6C93E7-58E8-0D42-A4BE-AD130450E39E}"/>
              </a:ext>
            </a:extLst>
          </p:cNvPr>
          <p:cNvCxnSpPr>
            <a:cxnSpLocks/>
          </p:cNvCxnSpPr>
          <p:nvPr/>
        </p:nvCxnSpPr>
        <p:spPr bwMode="auto">
          <a:xfrm>
            <a:off x="18919566" y="10129763"/>
            <a:ext cx="2556390" cy="21907"/>
          </a:xfrm>
          <a:prstGeom prst="straightConnector1">
            <a:avLst/>
          </a:prstGeom>
          <a:solidFill>
            <a:schemeClr val="accent1"/>
          </a:solidFill>
          <a:ln w="6667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394" name="Picture 14393">
            <a:extLst>
              <a:ext uri="{FF2B5EF4-FFF2-40B4-BE49-F238E27FC236}">
                <a16:creationId xmlns:a16="http://schemas.microsoft.com/office/drawing/2014/main" id="{D0C3439B-9AC4-DD48-9A3C-0DC4179D6B06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7381" t="7854" r="6529" b="7275"/>
          <a:stretch/>
        </p:blipFill>
        <p:spPr>
          <a:xfrm>
            <a:off x="4966304" y="14916305"/>
            <a:ext cx="2426393" cy="2213626"/>
          </a:xfrm>
          <a:prstGeom prst="rect">
            <a:avLst/>
          </a:prstGeom>
        </p:spPr>
      </p:pic>
      <p:pic>
        <p:nvPicPr>
          <p:cNvPr id="14397" name="Picture 14396" descr="A desk with a computer on a table&#10;&#10;Description automatically generated">
            <a:extLst>
              <a:ext uri="{FF2B5EF4-FFF2-40B4-BE49-F238E27FC236}">
                <a16:creationId xmlns:a16="http://schemas.microsoft.com/office/drawing/2014/main" id="{0483A5F4-1499-7348-BC2C-1AA112046F50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4173" r="22175" b="14200"/>
          <a:stretch/>
        </p:blipFill>
        <p:spPr>
          <a:xfrm>
            <a:off x="13258923" y="20247182"/>
            <a:ext cx="2729537" cy="4096726"/>
          </a:xfrm>
          <a:prstGeom prst="rect">
            <a:avLst/>
          </a:prstGeom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1089958F-D4D8-8744-8FB3-015B8C80E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0" t="21631" r="39114" b="21058"/>
          <a:stretch/>
        </p:blipFill>
        <p:spPr bwMode="auto">
          <a:xfrm>
            <a:off x="16116884" y="20168450"/>
            <a:ext cx="3099199" cy="420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 descr="A picture containing indoor, monitor, table, sitting&#10;&#10;Description automatically generated">
            <a:extLst>
              <a:ext uri="{FF2B5EF4-FFF2-40B4-BE49-F238E27FC236}">
                <a16:creationId xmlns:a16="http://schemas.microsoft.com/office/drawing/2014/main" id="{C56C43D9-673B-D443-A287-0582A8CB45F1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9811" t="43030" r="5472" b="7947"/>
          <a:stretch/>
        </p:blipFill>
        <p:spPr>
          <a:xfrm>
            <a:off x="27107359" y="10212746"/>
            <a:ext cx="6614669" cy="187142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F72DB19D-1A73-CF40-8060-38688A7BB938}"/>
              </a:ext>
            </a:extLst>
          </p:cNvPr>
          <p:cNvSpPr txBox="1"/>
          <p:nvPr/>
        </p:nvSpPr>
        <p:spPr>
          <a:xfrm>
            <a:off x="24936260" y="12126418"/>
            <a:ext cx="1056540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Initial Dynamic head tracking in MATLAB</a:t>
            </a:r>
          </a:p>
          <a:p>
            <a:pPr lvl="1" indent="0"/>
            <a:r>
              <a:rPr lang="en-US" sz="2800" dirty="0">
                <a:solidFill>
                  <a:srgbClr val="002060"/>
                </a:solidFill>
                <a:latin typeface="+mj-lt"/>
              </a:rPr>
              <a:t>-Video feed sent to MATLAB (Left), image converted to black and white with head isolated (Middle), and real-time centroid tracking (Right).</a:t>
            </a:r>
          </a:p>
        </p:txBody>
      </p:sp>
      <p:pic>
        <p:nvPicPr>
          <p:cNvPr id="78" name="Picture 77" descr="A close up of an animal&#10;&#10;Description automatically generated">
            <a:extLst>
              <a:ext uri="{FF2B5EF4-FFF2-40B4-BE49-F238E27FC236}">
                <a16:creationId xmlns:a16="http://schemas.microsoft.com/office/drawing/2014/main" id="{5E6D1B62-623F-5A4C-BE31-470477BF082A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28251" t="13063" r="22767" b="8339"/>
          <a:stretch/>
        </p:blipFill>
        <p:spPr>
          <a:xfrm>
            <a:off x="28950151" y="13987421"/>
            <a:ext cx="1865117" cy="2385946"/>
          </a:xfrm>
          <a:prstGeom prst="rect">
            <a:avLst/>
          </a:prstGeom>
        </p:spPr>
      </p:pic>
      <p:pic>
        <p:nvPicPr>
          <p:cNvPr id="80" name="Picture 79" descr="A picture containing light, kite, chain, sitting&#10;&#10;Description automatically generated">
            <a:extLst>
              <a:ext uri="{FF2B5EF4-FFF2-40B4-BE49-F238E27FC236}">
                <a16:creationId xmlns:a16="http://schemas.microsoft.com/office/drawing/2014/main" id="{8F590E98-CF6A-974C-986A-3EEEB428511B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1107" r="69"/>
          <a:stretch/>
        </p:blipFill>
        <p:spPr>
          <a:xfrm>
            <a:off x="31408890" y="20680036"/>
            <a:ext cx="3854923" cy="3105087"/>
          </a:xfrm>
          <a:prstGeom prst="rect">
            <a:avLst/>
          </a:prstGeom>
        </p:spPr>
      </p:pic>
      <p:pic>
        <p:nvPicPr>
          <p:cNvPr id="82" name="Picture 81" descr="A picture containing indoor, sitting, white, black&#10;&#10;Description automatically generated">
            <a:extLst>
              <a:ext uri="{FF2B5EF4-FFF2-40B4-BE49-F238E27FC236}">
                <a16:creationId xmlns:a16="http://schemas.microsoft.com/office/drawing/2014/main" id="{C9571D5F-B07C-3048-953F-7E13AC2C6A66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9712" r="21770"/>
          <a:stretch/>
        </p:blipFill>
        <p:spPr>
          <a:xfrm>
            <a:off x="27128781" y="13975661"/>
            <a:ext cx="1545405" cy="2413632"/>
          </a:xfrm>
          <a:prstGeom prst="rect">
            <a:avLst/>
          </a:prstGeom>
        </p:spPr>
      </p:pic>
      <p:pic>
        <p:nvPicPr>
          <p:cNvPr id="84" name="Picture 83" descr="A close up of a logo&#10;&#10;Description automatically generated">
            <a:extLst>
              <a:ext uri="{FF2B5EF4-FFF2-40B4-BE49-F238E27FC236}">
                <a16:creationId xmlns:a16="http://schemas.microsoft.com/office/drawing/2014/main" id="{7A004590-108A-2D42-8388-B57BB6D6281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389112" y="20208734"/>
            <a:ext cx="3011716" cy="4217067"/>
          </a:xfrm>
          <a:prstGeom prst="rect">
            <a:avLst/>
          </a:prstGeom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8C1CF404-0E5B-1448-8951-38117BC43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5357" y="20217904"/>
            <a:ext cx="4577719" cy="273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00AD0D1-C872-5049-BB65-DFD9AB649FF0}"/>
              </a:ext>
            </a:extLst>
          </p:cNvPr>
          <p:cNvSpPr txBox="1"/>
          <p:nvPr/>
        </p:nvSpPr>
        <p:spPr>
          <a:xfrm>
            <a:off x="13364019" y="24571084"/>
            <a:ext cx="5977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Initial prototype surgery test proved promising for future developments.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1A1487D7-80FE-E142-BED9-82B9DCBCE85C}"/>
              </a:ext>
            </a:extLst>
          </p:cNvPr>
          <p:cNvSpPr txBox="1"/>
          <p:nvPr/>
        </p:nvSpPr>
        <p:spPr>
          <a:xfrm>
            <a:off x="21281619" y="24306615"/>
            <a:ext cx="59771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closed loop control system proved capable of accurately controlling the end effector on the micron level. </a:t>
            </a:r>
          </a:p>
        </p:txBody>
      </p:sp>
      <p:pic>
        <p:nvPicPr>
          <p:cNvPr id="1052" name="Picture 28">
            <a:extLst>
              <a:ext uri="{FF2B5EF4-FFF2-40B4-BE49-F238E27FC236}">
                <a16:creationId xmlns:a16="http://schemas.microsoft.com/office/drawing/2014/main" id="{FA7EDD7A-4ECD-6349-9D5F-C3C3AD676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 t="14547" b="10728"/>
          <a:stretch/>
        </p:blipFill>
        <p:spPr bwMode="auto">
          <a:xfrm>
            <a:off x="21180688" y="23127993"/>
            <a:ext cx="6042580" cy="124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EE1C5D-F376-4D16-9A59-ABF7F028003A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20250" r="17883"/>
          <a:stretch/>
        </p:blipFill>
        <p:spPr>
          <a:xfrm>
            <a:off x="31105507" y="13953371"/>
            <a:ext cx="1915140" cy="24808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D45674F-49E0-416F-999D-61EB987299B1}"/>
              </a:ext>
            </a:extLst>
          </p:cNvPr>
          <p:cNvSpPr txBox="1"/>
          <p:nvPr/>
        </p:nvSpPr>
        <p:spPr>
          <a:xfrm>
            <a:off x="28742603" y="24389478"/>
            <a:ext cx="59771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Feature and template matching techniques proved to be ineffective due to the high variability of size and pattern of the locust head.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08DED3E-EC5E-436F-9625-A72A9F7E91B9}"/>
              </a:ext>
            </a:extLst>
          </p:cNvPr>
          <p:cNvSpPr txBox="1"/>
          <p:nvPr/>
        </p:nvSpPr>
        <p:spPr>
          <a:xfrm>
            <a:off x="36237412" y="11654982"/>
            <a:ext cx="118936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Due to the variability in the size and patterns of a locust head, for accurate identification of areas of a locust head, machine learning techniques such as artificial neural networks should be explored.</a:t>
            </a:r>
          </a:p>
          <a:p>
            <a:endParaRPr lang="en-US" dirty="0">
              <a:solidFill>
                <a:srgbClr val="00206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More complex control algorithms can be explored to provide more robust and adaptive control to the manipulator.</a:t>
            </a:r>
          </a:p>
          <a:p>
            <a:endParaRPr lang="en-US" dirty="0">
              <a:solidFill>
                <a:srgbClr val="002060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018B60-DD57-4261-B9AF-DC8324ECB621}"/>
              </a:ext>
            </a:extLst>
          </p:cNvPr>
          <p:cNvSpPr txBox="1"/>
          <p:nvPr/>
        </p:nvSpPr>
        <p:spPr>
          <a:xfrm>
            <a:off x="25280289" y="16504767"/>
            <a:ext cx="97433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+mj-lt"/>
              </a:rPr>
              <a:t>-From left to right, a raw image of a locust head, another raw image of a locust head, </a:t>
            </a:r>
            <a:r>
              <a:rPr lang="en-US" sz="2800" dirty="0" err="1">
                <a:solidFill>
                  <a:srgbClr val="002060"/>
                </a:solidFill>
                <a:latin typeface="+mj-lt"/>
              </a:rPr>
              <a:t>harris</a:t>
            </a:r>
            <a:r>
              <a:rPr lang="en-US" sz="2800" dirty="0">
                <a:solidFill>
                  <a:srgbClr val="002060"/>
                </a:solidFill>
                <a:latin typeface="+mj-lt"/>
              </a:rPr>
              <a:t> features of the first locust head, feature matching between the two raw images, and black and white processed image of the first locust head with region of interest identified.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8">
      <a:dk1>
        <a:srgbClr val="58572B"/>
      </a:dk1>
      <a:lt1>
        <a:srgbClr val="FFFFFF"/>
      </a:lt1>
      <a:dk2>
        <a:srgbClr val="808000"/>
      </a:dk2>
      <a:lt2>
        <a:srgbClr val="333333"/>
      </a:lt2>
      <a:accent1>
        <a:srgbClr val="CCCC99"/>
      </a:accent1>
      <a:accent2>
        <a:srgbClr val="FFFFCC"/>
      </a:accent2>
      <a:accent3>
        <a:srgbClr val="FFFFFF"/>
      </a:accent3>
      <a:accent4>
        <a:srgbClr val="4A4923"/>
      </a:accent4>
      <a:accent5>
        <a:srgbClr val="E2E2CA"/>
      </a:accent5>
      <a:accent6>
        <a:srgbClr val="E7E7B9"/>
      </a:accent6>
      <a:hlink>
        <a:srgbClr val="990000"/>
      </a:hlink>
      <a:folHlink>
        <a:srgbClr val="6633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>
            <a:ln>
              <a:noFill/>
            </a:ln>
            <a:solidFill>
              <a:srgbClr val="666666"/>
            </a:solidFill>
            <a:effectLst/>
            <a:latin typeface="55 Helvetica Roman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>
            <a:ln>
              <a:noFill/>
            </a:ln>
            <a:solidFill>
              <a:srgbClr val="666666"/>
            </a:solidFill>
            <a:effectLst/>
            <a:latin typeface="55 Helvetica Roman" pitchFamily="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4D4D4D"/>
        </a:dk1>
        <a:lt1>
          <a:srgbClr val="FFFFD9"/>
        </a:lt1>
        <a:dk2>
          <a:srgbClr val="000000"/>
        </a:dk2>
        <a:lt2>
          <a:srgbClr val="7F7F7D"/>
        </a:lt2>
        <a:accent1>
          <a:srgbClr val="DEDACF"/>
        </a:accent1>
        <a:accent2>
          <a:srgbClr val="536D89"/>
        </a:accent2>
        <a:accent3>
          <a:srgbClr val="FFFFE9"/>
        </a:accent3>
        <a:accent4>
          <a:srgbClr val="404040"/>
        </a:accent4>
        <a:accent5>
          <a:srgbClr val="ECEAE4"/>
        </a:accent5>
        <a:accent6>
          <a:srgbClr val="4A627C"/>
        </a:accent6>
        <a:hlink>
          <a:srgbClr val="943C35"/>
        </a:hlink>
        <a:folHlink>
          <a:srgbClr val="63406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E1EAED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EEF3F4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85B4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666666"/>
        </a:dk1>
        <a:lt1>
          <a:srgbClr val="FFFFFF"/>
        </a:lt1>
        <a:dk2>
          <a:srgbClr val="000000"/>
        </a:dk2>
        <a:lt2>
          <a:srgbClr val="333333"/>
        </a:lt2>
        <a:accent1>
          <a:srgbClr val="D7DCC8"/>
        </a:accent1>
        <a:accent2>
          <a:srgbClr val="8DC6FF"/>
        </a:accent2>
        <a:accent3>
          <a:srgbClr val="FFFFFF"/>
        </a:accent3>
        <a:accent4>
          <a:srgbClr val="565656"/>
        </a:accent4>
        <a:accent5>
          <a:srgbClr val="E8EBE0"/>
        </a:accent5>
        <a:accent6>
          <a:srgbClr val="7FB3E7"/>
        </a:accent6>
        <a:hlink>
          <a:srgbClr val="0066CC"/>
        </a:hlink>
        <a:folHlink>
          <a:srgbClr val="FF99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58572B"/>
        </a:dk1>
        <a:lt1>
          <a:srgbClr val="FFFFFF"/>
        </a:lt1>
        <a:dk2>
          <a:srgbClr val="808000"/>
        </a:dk2>
        <a:lt2>
          <a:srgbClr val="333333"/>
        </a:lt2>
        <a:accent1>
          <a:srgbClr val="CCCC99"/>
        </a:accent1>
        <a:accent2>
          <a:srgbClr val="FFFFCC"/>
        </a:accent2>
        <a:accent3>
          <a:srgbClr val="FFFFFF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666633"/>
        </a:dk1>
        <a:lt1>
          <a:srgbClr val="008080"/>
        </a:lt1>
        <a:dk2>
          <a:srgbClr val="808000"/>
        </a:dk2>
        <a:lt2>
          <a:srgbClr val="005A58"/>
        </a:lt2>
        <a:accent1>
          <a:srgbClr val="B5C6B3"/>
        </a:accent1>
        <a:accent2>
          <a:srgbClr val="FFA962"/>
        </a:accent2>
        <a:accent3>
          <a:srgbClr val="AAC0C0"/>
        </a:accent3>
        <a:accent4>
          <a:srgbClr val="56562A"/>
        </a:accent4>
        <a:accent5>
          <a:srgbClr val="D7DFD6"/>
        </a:accent5>
        <a:accent6>
          <a:srgbClr val="E79958"/>
        </a:accent6>
        <a:hlink>
          <a:srgbClr val="FFEFCE"/>
        </a:hlink>
        <a:folHlink>
          <a:srgbClr val="A741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003366"/>
        </a:dk1>
        <a:lt1>
          <a:srgbClr val="A28E73"/>
        </a:lt1>
        <a:dk2>
          <a:srgbClr val="000099"/>
        </a:dk2>
        <a:lt2>
          <a:srgbClr val="D2C368"/>
        </a:lt2>
        <a:accent1>
          <a:srgbClr val="D1EBEA"/>
        </a:accent1>
        <a:accent2>
          <a:srgbClr val="CEC975"/>
        </a:accent2>
        <a:accent3>
          <a:srgbClr val="AAAACA"/>
        </a:accent3>
        <a:accent4>
          <a:srgbClr val="8A7861"/>
        </a:accent4>
        <a:accent5>
          <a:srgbClr val="E5F3F3"/>
        </a:accent5>
        <a:accent6>
          <a:srgbClr val="BAB669"/>
        </a:accent6>
        <a:hlink>
          <a:srgbClr val="7EBA93"/>
        </a:hlink>
        <a:folHlink>
          <a:srgbClr val="F09D3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36699"/>
        </a:dk1>
        <a:lt1>
          <a:srgbClr val="969696"/>
        </a:lt1>
        <a:dk2>
          <a:srgbClr val="000000"/>
        </a:dk2>
        <a:lt2>
          <a:srgbClr val="517FA1"/>
        </a:lt2>
        <a:accent1>
          <a:srgbClr val="F3F5DD"/>
        </a:accent1>
        <a:accent2>
          <a:srgbClr val="CB4B0A"/>
        </a:accent2>
        <a:accent3>
          <a:srgbClr val="AAAAAA"/>
        </a:accent3>
        <a:accent4>
          <a:srgbClr val="7F7F7F"/>
        </a:accent4>
        <a:accent5>
          <a:srgbClr val="F8F9EB"/>
        </a:accent5>
        <a:accent6>
          <a:srgbClr val="B84308"/>
        </a:accent6>
        <a:hlink>
          <a:srgbClr val="D4B224"/>
        </a:hlink>
        <a:folHlink>
          <a:srgbClr val="D58E5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5C1F00"/>
        </a:dk1>
        <a:lt1>
          <a:srgbClr val="8FA418"/>
        </a:lt1>
        <a:dk2>
          <a:srgbClr val="800000"/>
        </a:dk2>
        <a:lt2>
          <a:srgbClr val="A89546"/>
        </a:lt2>
        <a:accent1>
          <a:srgbClr val="EDF6BE"/>
        </a:accent1>
        <a:accent2>
          <a:srgbClr val="ADBC00"/>
        </a:accent2>
        <a:accent3>
          <a:srgbClr val="C0AAAA"/>
        </a:accent3>
        <a:accent4>
          <a:srgbClr val="798B13"/>
        </a:accent4>
        <a:accent5>
          <a:srgbClr val="F4FADB"/>
        </a:accent5>
        <a:accent6>
          <a:srgbClr val="9CAA00"/>
        </a:accent6>
        <a:hlink>
          <a:srgbClr val="FF7500"/>
        </a:hlink>
        <a:folHlink>
          <a:srgbClr val="3E5E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ster_GRC_ACS" id="{A9085305-0FAF-4909-B600-6344FAED37B3}" vid="{877F7449-7042-494D-8BE8-8BF91ABD2B8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Poster_GRC_ACS</Template>
  <TotalTime>0</TotalTime>
  <Words>796</Words>
  <Application>Microsoft Office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55 Helvetica Roman</vt:lpstr>
      <vt:lpstr>75 Helvetica Bold</vt:lpstr>
      <vt:lpstr>AGaramond RegularSC</vt:lpstr>
      <vt:lpstr>Arial</vt:lpstr>
      <vt:lpstr>Blank Presentation</vt:lpstr>
      <vt:lpstr>PowerPoint Presentation</vt:lpstr>
    </vt:vector>
  </TitlesOfParts>
  <Manager/>
  <Company>HPES ACES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Salem, Anton (GRC-LMC0)[GRC-LERCIP]</dc:creator>
  <cp:keywords/>
  <dc:description/>
  <cp:lastModifiedBy>Young Wang</cp:lastModifiedBy>
  <cp:revision>40</cp:revision>
  <cp:lastPrinted>2006-05-05T11:56:29Z</cp:lastPrinted>
  <dcterms:created xsi:type="dcterms:W3CDTF">2017-07-24T11:13:44Z</dcterms:created>
  <dcterms:modified xsi:type="dcterms:W3CDTF">2021-03-10T19:13:13Z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TC062562941033</vt:lpwstr>
  </property>
</Properties>
</file>